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416" r:id="rId2"/>
    <p:sldId id="294" r:id="rId3"/>
    <p:sldId id="427" r:id="rId4"/>
    <p:sldId id="426" r:id="rId5"/>
    <p:sldId id="516" r:id="rId6"/>
    <p:sldId id="502" r:id="rId7"/>
    <p:sldId id="514" r:id="rId8"/>
    <p:sldId id="518" r:id="rId9"/>
    <p:sldId id="528" r:id="rId10"/>
    <p:sldId id="433" r:id="rId11"/>
    <p:sldId id="436" r:id="rId12"/>
    <p:sldId id="529" r:id="rId13"/>
    <p:sldId id="530" r:id="rId14"/>
    <p:sldId id="531" r:id="rId15"/>
    <p:sldId id="533" r:id="rId16"/>
    <p:sldId id="534" r:id="rId17"/>
    <p:sldId id="467" r:id="rId18"/>
    <p:sldId id="470" r:id="rId19"/>
    <p:sldId id="473" r:id="rId20"/>
    <p:sldId id="477" r:id="rId21"/>
    <p:sldId id="441" r:id="rId22"/>
    <p:sldId id="480" r:id="rId23"/>
    <p:sldId id="535" r:id="rId24"/>
    <p:sldId id="482" r:id="rId25"/>
    <p:sldId id="488" r:id="rId26"/>
    <p:sldId id="495" r:id="rId27"/>
    <p:sldId id="42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63" autoAdjust="0"/>
    <p:restoredTop sz="94660"/>
  </p:normalViewPr>
  <p:slideViewPr>
    <p:cSldViewPr snapToGrid="0">
      <p:cViewPr varScale="1">
        <p:scale>
          <a:sx n="64" d="100"/>
          <a:sy n="64" d="100"/>
        </p:scale>
        <p:origin x="7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2DD5F6-8E9F-40AC-887C-70CB99B0D16F}" type="datetimeFigureOut">
              <a:rPr lang="en-US" smtClean="0"/>
              <a:t>9/24/2021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D48130-EA69-41E6-94CD-3236E30FDAA6}" type="slidenum">
              <a:rPr lang="en-US" smtClean="0"/>
              <a:t>‹#›</a:t>
            </a:fld>
            <a:endParaRPr lang="en-US"/>
          </a:p>
        </p:txBody>
      </p:sp>
    </p:spTree>
    <p:extLst>
      <p:ext uri="{BB962C8B-B14F-4D97-AF65-F5344CB8AC3E}">
        <p14:creationId xmlns:p14="http://schemas.microsoft.com/office/powerpoint/2010/main" val="70941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5136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3536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9536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4110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60B015-6ACD-4DC6-8622-92907730E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2870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60B015-6ACD-4DC6-8622-92907730E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337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60B015-6ACD-4DC6-8622-92907730ED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7641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7284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0869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6499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6575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5428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3437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1883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2129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51007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78126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04655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235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779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919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8029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12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8409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5052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3641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341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blu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CCFD1E2-2854-9E47-BDA9-3AB9C524BD8B}"/>
              </a:ext>
            </a:extLst>
          </p:cNvPr>
          <p:cNvSpPr/>
          <p:nvPr userDrawn="1"/>
        </p:nvSpPr>
        <p:spPr>
          <a:xfrm>
            <a:off x="0" y="1"/>
            <a:ext cx="12192000" cy="58237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609601" y="1660849"/>
            <a:ext cx="8303340" cy="1198563"/>
          </a:xfrm>
        </p:spPr>
        <p:txBody>
          <a:bodyPr anchor="ctr">
            <a:noAutofit/>
          </a:bodyPr>
          <a:lstStyle>
            <a:lvl1pPr algn="l">
              <a:defRPr sz="3800" spc="0" baseline="0">
                <a:solidFill>
                  <a:schemeClr val="bg1"/>
                </a:solidFill>
              </a:defRPr>
            </a:lvl1pPr>
          </a:lstStyle>
          <a:p>
            <a:r>
              <a:rPr lang="en-US" dirty="0"/>
              <a:t>Title slide</a:t>
            </a:r>
          </a:p>
        </p:txBody>
      </p:sp>
      <p:sp>
        <p:nvSpPr>
          <p:cNvPr id="4" name="Graphic 8">
            <a:extLst>
              <a:ext uri="{FF2B5EF4-FFF2-40B4-BE49-F238E27FC236}">
                <a16:creationId xmlns:a16="http://schemas.microsoft.com/office/drawing/2014/main" id="{C83D410C-51E8-7844-B905-6BEA526A594B}"/>
              </a:ext>
            </a:extLst>
          </p:cNvPr>
          <p:cNvSpPr/>
          <p:nvPr userDrawn="1"/>
        </p:nvSpPr>
        <p:spPr>
          <a:xfrm>
            <a:off x="609601" y="457201"/>
            <a:ext cx="613617"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bg1"/>
          </a:solidFill>
          <a:ln w="2643" cap="flat">
            <a:noFill/>
            <a:prstDash val="solid"/>
            <a:miter/>
          </a:ln>
        </p:spPr>
        <p:txBody>
          <a:bodyPr rtlCol="0" anchor="ctr"/>
          <a:lstStyle/>
          <a:p>
            <a:endParaRPr lang="en-US" sz="1800" dirty="0"/>
          </a:p>
        </p:txBody>
      </p:sp>
      <p:sp>
        <p:nvSpPr>
          <p:cNvPr id="6" name="Subtitle 2">
            <a:extLst>
              <a:ext uri="{FF2B5EF4-FFF2-40B4-BE49-F238E27FC236}">
                <a16:creationId xmlns:a16="http://schemas.microsoft.com/office/drawing/2014/main" id="{750EA27E-EA93-D34F-A953-3AFBAB29FF1F}"/>
              </a:ext>
            </a:extLst>
          </p:cNvPr>
          <p:cNvSpPr>
            <a:spLocks noGrp="1"/>
          </p:cNvSpPr>
          <p:nvPr>
            <p:ph type="subTitle" idx="1"/>
          </p:nvPr>
        </p:nvSpPr>
        <p:spPr>
          <a:xfrm>
            <a:off x="609601" y="3092041"/>
            <a:ext cx="8303340" cy="943488"/>
          </a:xfrm>
        </p:spPr>
        <p:txBody>
          <a:bodyPr>
            <a:noAutofit/>
          </a:bodyPr>
          <a:lstStyle>
            <a:lvl1pPr marL="0" indent="0" algn="l">
              <a:buNone/>
              <a:defRPr sz="1500">
                <a:solidFill>
                  <a:schemeClr val="bg1"/>
                </a:solidFill>
              </a:defRPr>
            </a:lvl1pPr>
            <a:lvl2pPr marL="342875" indent="0" algn="ctr">
              <a:buNone/>
              <a:defRPr sz="15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dirty="0"/>
              <a:t>Click to edit Master subtitle style</a:t>
            </a:r>
          </a:p>
        </p:txBody>
      </p:sp>
      <p:sp>
        <p:nvSpPr>
          <p:cNvPr id="7" name="Text Placeholder 4">
            <a:extLst>
              <a:ext uri="{FF2B5EF4-FFF2-40B4-BE49-F238E27FC236}">
                <a16:creationId xmlns:a16="http://schemas.microsoft.com/office/drawing/2014/main" id="{6051B418-7DAF-8E4A-BA36-56E310B0F7AB}"/>
              </a:ext>
            </a:extLst>
          </p:cNvPr>
          <p:cNvSpPr>
            <a:spLocks noGrp="1"/>
          </p:cNvSpPr>
          <p:nvPr>
            <p:ph type="body" sz="quarter" idx="10"/>
          </p:nvPr>
        </p:nvSpPr>
        <p:spPr>
          <a:xfrm>
            <a:off x="493666" y="6083711"/>
            <a:ext cx="3009900" cy="270245"/>
          </a:xfrm>
        </p:spPr>
        <p:txBody>
          <a:bodyPr/>
          <a:lstStyle>
            <a:lvl1pPr marL="0" indent="0">
              <a:buNone/>
              <a:defRPr sz="1000" b="0">
                <a:solidFill>
                  <a:schemeClr val="tx2"/>
                </a:solidFill>
              </a:defRPr>
            </a:lvl1pPr>
            <a:lvl2pPr marL="88894" indent="0">
              <a:buNone/>
              <a:defRPr/>
            </a:lvl2pPr>
          </a:lstStyle>
          <a:p>
            <a:pPr lvl="0"/>
            <a:r>
              <a:rPr lang="en-US" dirty="0"/>
              <a:t>Click to edit</a:t>
            </a:r>
          </a:p>
        </p:txBody>
      </p:sp>
    </p:spTree>
    <p:extLst>
      <p:ext uri="{BB962C8B-B14F-4D97-AF65-F5344CB8AC3E}">
        <p14:creationId xmlns:p14="http://schemas.microsoft.com/office/powerpoint/2010/main" val="1202446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a:xfrm>
            <a:off x="499886" y="347472"/>
            <a:ext cx="11096132" cy="732508"/>
          </a:xfrm>
        </p:spPr>
        <p:txBody>
          <a:bodyPr vert="horz" lIns="91440" tIns="45720" rIns="91440" bIns="45720" rtlCol="0" anchor="t" anchorCtr="0">
            <a:noAutofit/>
          </a:bodyPr>
          <a:lstStyle>
            <a:lvl1pPr>
              <a:lnSpc>
                <a:spcPct val="100000"/>
              </a:lnSpc>
              <a:defRPr lang="en-US" sz="2800"/>
            </a:lvl1pPr>
          </a:lstStyle>
          <a:p>
            <a:pPr lvl="0"/>
            <a:r>
              <a:rPr lang="en-US" dirty="0"/>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506086"/>
            <a:ext cx="5364480" cy="4527549"/>
          </a:xfrm>
        </p:spPr>
        <p:txBody>
          <a:bodyPr/>
          <a:lstStyle>
            <a:lvl1pPr marL="114292" indent="-114292">
              <a:spcBef>
                <a:spcPts val="300"/>
              </a:spcBef>
              <a:spcAft>
                <a:spcPts val="600"/>
              </a:spcAft>
              <a:buClr>
                <a:schemeClr val="accent1"/>
              </a:buClr>
              <a:tabLst/>
              <a:defRPr sz="1400"/>
            </a:lvl1pPr>
            <a:lvl2pPr marL="217473" indent="-90482">
              <a:spcBef>
                <a:spcPts val="0"/>
              </a:spcBef>
              <a:spcAft>
                <a:spcPts val="600"/>
              </a:spcAft>
              <a:buClr>
                <a:schemeClr val="accent1"/>
              </a:buClr>
              <a:tabLst/>
              <a:defRPr sz="1400"/>
            </a:lvl2pPr>
            <a:lvl3pPr marL="312715" indent="-88894">
              <a:spcBef>
                <a:spcPts val="0"/>
              </a:spcBef>
              <a:spcAft>
                <a:spcPts val="600"/>
              </a:spcAft>
              <a:buClr>
                <a:schemeClr val="accent1"/>
              </a:buClr>
              <a:tabLst/>
              <a:defRPr sz="1200"/>
            </a:lvl3pPr>
            <a:lvl4pPr marL="403195" indent="-76194">
              <a:spcBef>
                <a:spcPts val="0"/>
              </a:spcBef>
              <a:spcAft>
                <a:spcPts val="600"/>
              </a:spcAft>
              <a:buClr>
                <a:schemeClr val="accent1"/>
              </a:buClr>
              <a:tabLst/>
              <a:defRPr sz="1100"/>
            </a:lvl4pPr>
            <a:lvl5pPr marL="506374" indent="-84133">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506086"/>
            <a:ext cx="5364480" cy="4527549"/>
          </a:xfrm>
        </p:spPr>
        <p:txBody>
          <a:bodyPr/>
          <a:lstStyle>
            <a:lvl1pPr marL="114292" indent="-114292">
              <a:spcBef>
                <a:spcPts val="300"/>
              </a:spcBef>
              <a:spcAft>
                <a:spcPts val="600"/>
              </a:spcAft>
              <a:buClr>
                <a:schemeClr val="accent1"/>
              </a:buClr>
              <a:tabLst/>
              <a:defRPr sz="1400"/>
            </a:lvl1pPr>
            <a:lvl2pPr marL="217473" indent="-90482">
              <a:spcBef>
                <a:spcPts val="0"/>
              </a:spcBef>
              <a:spcAft>
                <a:spcPts val="600"/>
              </a:spcAft>
              <a:buClr>
                <a:schemeClr val="accent1"/>
              </a:buClr>
              <a:tabLst/>
              <a:defRPr sz="1400"/>
            </a:lvl2pPr>
            <a:lvl3pPr marL="312715" indent="-88894">
              <a:spcBef>
                <a:spcPts val="0"/>
              </a:spcBef>
              <a:spcAft>
                <a:spcPts val="600"/>
              </a:spcAft>
              <a:buClr>
                <a:schemeClr val="accent1"/>
              </a:buClr>
              <a:tabLst/>
              <a:defRPr sz="1200"/>
            </a:lvl3pPr>
            <a:lvl4pPr marL="403195" indent="-76194">
              <a:spcBef>
                <a:spcPts val="0"/>
              </a:spcBef>
              <a:spcAft>
                <a:spcPts val="600"/>
              </a:spcAft>
              <a:buClr>
                <a:schemeClr val="accent1"/>
              </a:buClr>
              <a:tabLst/>
              <a:defRPr sz="1100"/>
            </a:lvl4pPr>
            <a:lvl5pPr marL="506374" indent="-84133">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4465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line) and 2-column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909238"/>
            <a:ext cx="5364480" cy="4105740"/>
          </a:xfrm>
        </p:spPr>
        <p:txBody>
          <a:bodyPr/>
          <a:lstStyle>
            <a:lvl1pPr marL="114292" indent="-114292">
              <a:spcBef>
                <a:spcPts val="300"/>
              </a:spcBef>
              <a:spcAft>
                <a:spcPts val="600"/>
              </a:spcAft>
              <a:buClr>
                <a:schemeClr val="accent1"/>
              </a:buClr>
              <a:tabLst/>
              <a:defRPr sz="1400"/>
            </a:lvl1pPr>
            <a:lvl2pPr marL="217473" indent="-90482">
              <a:spcBef>
                <a:spcPts val="0"/>
              </a:spcBef>
              <a:spcAft>
                <a:spcPts val="600"/>
              </a:spcAft>
              <a:buClr>
                <a:schemeClr val="accent1"/>
              </a:buClr>
              <a:tabLst/>
              <a:defRPr sz="1400"/>
            </a:lvl2pPr>
            <a:lvl3pPr marL="312715" indent="-88894">
              <a:spcBef>
                <a:spcPts val="0"/>
              </a:spcBef>
              <a:spcAft>
                <a:spcPts val="600"/>
              </a:spcAft>
              <a:buClr>
                <a:schemeClr val="accent1"/>
              </a:buClr>
              <a:tabLst/>
              <a:defRPr sz="1200"/>
            </a:lvl3pPr>
            <a:lvl4pPr marL="403195" indent="-76194">
              <a:spcBef>
                <a:spcPts val="0"/>
              </a:spcBef>
              <a:spcAft>
                <a:spcPts val="600"/>
              </a:spcAft>
              <a:buClr>
                <a:schemeClr val="accent1"/>
              </a:buClr>
              <a:tabLst/>
              <a:defRPr sz="1100"/>
            </a:lvl4pPr>
            <a:lvl5pPr marL="506374" indent="-84133">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909238"/>
            <a:ext cx="5364480" cy="4105740"/>
          </a:xfrm>
        </p:spPr>
        <p:txBody>
          <a:bodyPr/>
          <a:lstStyle>
            <a:lvl1pPr marL="114292" indent="-114292">
              <a:spcBef>
                <a:spcPts val="300"/>
              </a:spcBef>
              <a:spcAft>
                <a:spcPts val="600"/>
              </a:spcAft>
              <a:buClr>
                <a:schemeClr val="accent1"/>
              </a:buClr>
              <a:tabLst/>
              <a:defRPr sz="1400"/>
            </a:lvl1pPr>
            <a:lvl2pPr marL="217473" indent="-90482">
              <a:spcBef>
                <a:spcPts val="0"/>
              </a:spcBef>
              <a:spcAft>
                <a:spcPts val="600"/>
              </a:spcAft>
              <a:buClr>
                <a:schemeClr val="accent1"/>
              </a:buClr>
              <a:tabLst/>
              <a:defRPr sz="1400"/>
            </a:lvl2pPr>
            <a:lvl3pPr marL="312715" indent="-88894">
              <a:spcBef>
                <a:spcPts val="0"/>
              </a:spcBef>
              <a:spcAft>
                <a:spcPts val="600"/>
              </a:spcAft>
              <a:buClr>
                <a:schemeClr val="accent1"/>
              </a:buClr>
              <a:tabLst/>
              <a:defRPr sz="1200"/>
            </a:lvl3pPr>
            <a:lvl4pPr marL="403195" indent="-76194">
              <a:spcBef>
                <a:spcPts val="0"/>
              </a:spcBef>
              <a:spcAft>
                <a:spcPts val="600"/>
              </a:spcAft>
              <a:buClr>
                <a:schemeClr val="accent1"/>
              </a:buClr>
              <a:tabLst/>
              <a:defRPr sz="1100"/>
            </a:lvl4pPr>
            <a:lvl5pPr marL="506374" indent="-84133">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77029EA9-40C9-BA4E-A674-96547D8CB575}"/>
              </a:ext>
            </a:extLst>
          </p:cNvPr>
          <p:cNvSpPr>
            <a:spLocks noGrp="1"/>
          </p:cNvSpPr>
          <p:nvPr>
            <p:ph type="title" hasCustomPrompt="1"/>
          </p:nvPr>
        </p:nvSpPr>
        <p:spPr>
          <a:xfrm>
            <a:off x="499872" y="347473"/>
            <a:ext cx="11082528" cy="1094471"/>
          </a:xfrm>
        </p:spPr>
        <p:txBody>
          <a:bodyPr vert="horz" lIns="91440" tIns="45720" rIns="91440" bIns="45720" rtlCol="0" anchor="t" anchorCtr="0">
            <a:noAutofit/>
          </a:bodyPr>
          <a:lstStyle>
            <a:lvl1pPr>
              <a:lnSpc>
                <a:spcPct val="100000"/>
              </a:lnSpc>
              <a:defRPr lang="en-US" sz="2800"/>
            </a:lvl1pPr>
          </a:lstStyle>
          <a:p>
            <a:pPr lvl="0"/>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252582332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layou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5735" y="347472"/>
            <a:ext cx="11097749" cy="1096841"/>
          </a:xfrm>
        </p:spPr>
        <p:txBody>
          <a:bodyPr/>
          <a:lstStyle>
            <a:lvl1pPr>
              <a:lnSpc>
                <a:spcPct val="100000"/>
              </a:lnSpc>
              <a:defRPr sz="2800"/>
            </a:lvl1pPr>
          </a:lstStyle>
          <a:p>
            <a:r>
              <a:rPr lang="en-US" dirty="0"/>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497351" y="5693825"/>
            <a:ext cx="10766069"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8" name="Text Placeholder 7">
            <a:extLst>
              <a:ext uri="{FF2B5EF4-FFF2-40B4-BE49-F238E27FC236}">
                <a16:creationId xmlns:a16="http://schemas.microsoft.com/office/drawing/2014/main" id="{0E1EA24B-5EA2-AB43-8C64-595AAF72202A}"/>
              </a:ext>
            </a:extLst>
          </p:cNvPr>
          <p:cNvSpPr>
            <a:spLocks noGrp="1"/>
          </p:cNvSpPr>
          <p:nvPr>
            <p:ph type="body" sz="quarter" idx="21"/>
          </p:nvPr>
        </p:nvSpPr>
        <p:spPr>
          <a:xfrm>
            <a:off x="1178111" y="3975025"/>
            <a:ext cx="4462272" cy="1658837"/>
          </a:xfrm>
        </p:spPr>
        <p:txBody>
          <a:bodyPr/>
          <a:lstStyle>
            <a:lvl1pPr marL="88894" marR="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sz="1200"/>
            </a:lvl1pPr>
            <a:lvl2pPr marL="120641" indent="0">
              <a:buNone/>
              <a:defRPr/>
            </a:lvl2pPr>
          </a:lstStyle>
          <a:p>
            <a:pPr lvl="0"/>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lvl="0"/>
            <a:endParaRPr lang="en-US" dirty="0"/>
          </a:p>
        </p:txBody>
      </p:sp>
      <p:sp>
        <p:nvSpPr>
          <p:cNvPr id="11" name="Text Placeholder 10">
            <a:extLst>
              <a:ext uri="{FF2B5EF4-FFF2-40B4-BE49-F238E27FC236}">
                <a16:creationId xmlns:a16="http://schemas.microsoft.com/office/drawing/2014/main" id="{678FD2D1-54D0-384D-B6C4-1ADF79A1F6B9}"/>
              </a:ext>
            </a:extLst>
          </p:cNvPr>
          <p:cNvSpPr>
            <a:spLocks noGrp="1"/>
          </p:cNvSpPr>
          <p:nvPr>
            <p:ph type="body" sz="quarter" idx="22"/>
          </p:nvPr>
        </p:nvSpPr>
        <p:spPr>
          <a:xfrm>
            <a:off x="1178111" y="3624061"/>
            <a:ext cx="4462272" cy="380953"/>
          </a:xfrm>
        </p:spPr>
        <p:txBody>
          <a:bodyPr/>
          <a:lstStyle>
            <a:lvl1pPr marL="0" indent="0" algn="l">
              <a:lnSpc>
                <a:spcPct val="100000"/>
              </a:lnSpc>
              <a:buNone/>
              <a:defRPr sz="1400" b="1" i="0">
                <a:solidFill>
                  <a:schemeClr val="accent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19" name="Text Placeholder 7">
            <a:extLst>
              <a:ext uri="{FF2B5EF4-FFF2-40B4-BE49-F238E27FC236}">
                <a16:creationId xmlns:a16="http://schemas.microsoft.com/office/drawing/2014/main" id="{EA3CFA97-B918-A243-8347-81ABE5965E29}"/>
              </a:ext>
            </a:extLst>
          </p:cNvPr>
          <p:cNvSpPr>
            <a:spLocks noGrp="1"/>
          </p:cNvSpPr>
          <p:nvPr>
            <p:ph type="body" sz="quarter" idx="23"/>
          </p:nvPr>
        </p:nvSpPr>
        <p:spPr>
          <a:xfrm>
            <a:off x="6675595" y="3975025"/>
            <a:ext cx="4462272" cy="1658837"/>
          </a:xfrm>
        </p:spPr>
        <p:txBody>
          <a:bodyPr/>
          <a:lstStyle>
            <a:lvl1pPr marL="88894" marR="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sz="1200"/>
            </a:lvl1pPr>
            <a:lvl2pPr marL="120641" indent="0">
              <a:buNone/>
              <a:defRPr/>
            </a:lvl2pPr>
          </a:lstStyle>
          <a:p>
            <a:pPr lvl="0"/>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marL="88894" marR="0" lvl="0" indent="-88894" algn="l" defTabSz="685750" rtl="0" eaLnBrk="1" fontAlgn="auto" latinLnBrk="0" hangingPunct="1">
              <a:lnSpc>
                <a:spcPct val="100000"/>
              </a:lnSpc>
              <a:spcBef>
                <a:spcPts val="0"/>
              </a:spcBef>
              <a:spcAft>
                <a:spcPts val="300"/>
              </a:spcAft>
              <a:buClr>
                <a:schemeClr val="accent1"/>
              </a:buClr>
              <a:buSzTx/>
              <a:buFont typeface="Arial" panose="020B0604020202020204" pitchFamily="34" charset="0"/>
              <a:buChar char="•"/>
              <a:tabLst/>
              <a:defRPr/>
            </a:pPr>
            <a:r>
              <a:rPr lang="en-US" dirty="0"/>
              <a:t>Click to edit Master text styles</a:t>
            </a:r>
          </a:p>
          <a:p>
            <a:pPr lvl="0"/>
            <a:endParaRPr lang="en-US" dirty="0"/>
          </a:p>
        </p:txBody>
      </p:sp>
      <p:sp>
        <p:nvSpPr>
          <p:cNvPr id="20" name="Text Placeholder 10">
            <a:extLst>
              <a:ext uri="{FF2B5EF4-FFF2-40B4-BE49-F238E27FC236}">
                <a16:creationId xmlns:a16="http://schemas.microsoft.com/office/drawing/2014/main" id="{71222A9A-C729-754A-AB5B-7F8262F611A3}"/>
              </a:ext>
            </a:extLst>
          </p:cNvPr>
          <p:cNvSpPr>
            <a:spLocks noGrp="1"/>
          </p:cNvSpPr>
          <p:nvPr>
            <p:ph type="body" sz="quarter" idx="24"/>
          </p:nvPr>
        </p:nvSpPr>
        <p:spPr>
          <a:xfrm>
            <a:off x="6675595" y="3624061"/>
            <a:ext cx="4462272" cy="380953"/>
          </a:xfrm>
        </p:spPr>
        <p:txBody>
          <a:bodyPr/>
          <a:lstStyle>
            <a:lvl1pPr marL="0" indent="0" algn="l">
              <a:lnSpc>
                <a:spcPct val="100000"/>
              </a:lnSpc>
              <a:buNone/>
              <a:defRPr sz="1400" b="1" i="0">
                <a:solidFill>
                  <a:schemeClr val="accent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12" name="Footer Placeholder 3">
            <a:extLst>
              <a:ext uri="{FF2B5EF4-FFF2-40B4-BE49-F238E27FC236}">
                <a16:creationId xmlns:a16="http://schemas.microsoft.com/office/drawing/2014/main" id="{34801EFD-7446-8E4E-AAEF-5C8D10FA2ADF}"/>
              </a:ext>
            </a:extLst>
          </p:cNvPr>
          <p:cNvSpPr>
            <a:spLocks noGrp="1"/>
          </p:cNvSpPr>
          <p:nvPr>
            <p:ph type="ftr" sz="quarter" idx="3"/>
          </p:nvPr>
        </p:nvSpPr>
        <p:spPr>
          <a:xfrm>
            <a:off x="7132321" y="624231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2777585732"/>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5735" y="347473"/>
            <a:ext cx="11097749" cy="1056387"/>
          </a:xfrm>
        </p:spPr>
        <p:txBody>
          <a:bodyPr/>
          <a:lstStyle>
            <a:lvl1pPr>
              <a:lnSpc>
                <a:spcPct val="100000"/>
              </a:lnSpc>
              <a:defRPr sz="2800"/>
            </a:lvl1pPr>
          </a:lstStyle>
          <a:p>
            <a:r>
              <a:rPr lang="en-US" dirty="0"/>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497351" y="5693825"/>
            <a:ext cx="10766069"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14" name="Table Placeholder 13">
            <a:extLst>
              <a:ext uri="{FF2B5EF4-FFF2-40B4-BE49-F238E27FC236}">
                <a16:creationId xmlns:a16="http://schemas.microsoft.com/office/drawing/2014/main" id="{D270908A-23D5-CD43-8692-062EB0F4A7A9}"/>
              </a:ext>
            </a:extLst>
          </p:cNvPr>
          <p:cNvSpPr>
            <a:spLocks noGrp="1"/>
          </p:cNvSpPr>
          <p:nvPr>
            <p:ph type="tbl" sz="quarter" idx="17"/>
          </p:nvPr>
        </p:nvSpPr>
        <p:spPr>
          <a:xfrm>
            <a:off x="503349" y="2999233"/>
            <a:ext cx="11230900" cy="2680157"/>
          </a:xfrm>
          <a:noFill/>
        </p:spPr>
        <p:txBody>
          <a:bodyPr lIns="228600" tIns="54864" rIns="228600" bIns="0" anchor="ctr"/>
          <a:lstStyle>
            <a:lvl1pPr marL="0" indent="0" algn="ctr">
              <a:buNone/>
              <a:defRPr>
                <a:solidFill>
                  <a:schemeClr val="accent1"/>
                </a:solidFill>
              </a:defRPr>
            </a:lvl1pPr>
          </a:lstStyle>
          <a:p>
            <a:endParaRPr lang="en-US" dirty="0"/>
          </a:p>
        </p:txBody>
      </p:sp>
      <p:sp>
        <p:nvSpPr>
          <p:cNvPr id="10" name="Footer Placeholder 3">
            <a:extLst>
              <a:ext uri="{FF2B5EF4-FFF2-40B4-BE49-F238E27FC236}">
                <a16:creationId xmlns:a16="http://schemas.microsoft.com/office/drawing/2014/main" id="{A91CB174-5B4E-3040-9C32-90B63AD71B46}"/>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1570880380"/>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86" y="347473"/>
            <a:ext cx="11096132" cy="633457"/>
          </a:xfrm>
        </p:spPr>
        <p:txBody>
          <a:bodyPr/>
          <a:lstStyle>
            <a:lvl1pPr>
              <a:lnSpc>
                <a:spcPct val="100000"/>
              </a:lnSpc>
              <a:defRPr sz="2800"/>
            </a:lvl1pPr>
          </a:lstStyle>
          <a:p>
            <a:r>
              <a:rPr lang="en-US" dirty="0"/>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609600" y="1658112"/>
            <a:ext cx="10972800" cy="4035552"/>
          </a:xfrm>
        </p:spPr>
        <p:txBody>
          <a:bodyPr anchor="ctr"/>
          <a:lstStyle>
            <a:lvl1pPr marL="0" indent="0" algn="ctr">
              <a:buNone/>
              <a:defRPr sz="900">
                <a:solidFill>
                  <a:schemeClr val="accent1"/>
                </a:solidFill>
              </a:defRPr>
            </a:lvl1pPr>
          </a:lstStyle>
          <a:p>
            <a:endParaRPr lang="en-US"/>
          </a:p>
        </p:txBody>
      </p:sp>
      <p:sp>
        <p:nvSpPr>
          <p:cNvPr id="7" name="Footer Placeholder 3">
            <a:extLst>
              <a:ext uri="{FF2B5EF4-FFF2-40B4-BE49-F238E27FC236}">
                <a16:creationId xmlns:a16="http://schemas.microsoft.com/office/drawing/2014/main" id="{0757D4EE-7E0C-E842-839C-0E9231F5BB1B}"/>
              </a:ext>
            </a:extLst>
          </p:cNvPr>
          <p:cNvSpPr>
            <a:spLocks noGrp="1"/>
          </p:cNvSpPr>
          <p:nvPr>
            <p:ph type="ftr" sz="quarter" idx="3"/>
          </p:nvPr>
        </p:nvSpPr>
        <p:spPr>
          <a:xfrm>
            <a:off x="7129663"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1591820758"/>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large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72" y="347472"/>
            <a:ext cx="5364480" cy="1096841"/>
          </a:xfrm>
        </p:spPr>
        <p:txBody>
          <a:bodyPr/>
          <a:lstStyle>
            <a:lvl1pPr>
              <a:lnSpc>
                <a:spcPct val="100000"/>
              </a:lnSpc>
              <a:defRPr sz="2800">
                <a:solidFill>
                  <a:srgbClr val="002677"/>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FFA7B42-D455-1E4D-9ED5-D09FA229AD73}"/>
              </a:ext>
            </a:extLst>
          </p:cNvPr>
          <p:cNvSpPr>
            <a:spLocks noGrp="1"/>
          </p:cNvSpPr>
          <p:nvPr>
            <p:ph idx="1"/>
          </p:nvPr>
        </p:nvSpPr>
        <p:spPr>
          <a:xfrm>
            <a:off x="499872" y="1823499"/>
            <a:ext cx="5364480" cy="3864696"/>
          </a:xfrm>
        </p:spPr>
        <p:txBody>
          <a:bodyPr/>
          <a:lstStyle>
            <a:lvl1pPr marL="92068" indent="-92068">
              <a:lnSpc>
                <a:spcPct val="100000"/>
              </a:lnSpc>
              <a:spcBef>
                <a:spcPts val="300"/>
              </a:spcBef>
              <a:spcAft>
                <a:spcPts val="600"/>
              </a:spcAft>
              <a:buClr>
                <a:schemeClr val="accent1"/>
              </a:buClr>
              <a:tabLst/>
              <a:defRPr sz="1400">
                <a:solidFill>
                  <a:srgbClr val="002677"/>
                </a:solidFill>
              </a:defRPr>
            </a:lvl1pPr>
            <a:lvl2pPr marL="201598" indent="-82545">
              <a:lnSpc>
                <a:spcPct val="100000"/>
              </a:lnSpc>
              <a:spcBef>
                <a:spcPts val="0"/>
              </a:spcBef>
              <a:spcAft>
                <a:spcPts val="600"/>
              </a:spcAft>
              <a:buClr>
                <a:schemeClr val="accent1"/>
              </a:buClr>
              <a:buFont typeface="System Font Regular"/>
              <a:buChar char="-"/>
              <a:tabLst/>
              <a:defRPr sz="1400">
                <a:solidFill>
                  <a:schemeClr val="accent1"/>
                </a:solidFill>
              </a:defRPr>
            </a:lvl2pPr>
            <a:lvl3pPr marL="306364" indent="-88894">
              <a:lnSpc>
                <a:spcPct val="100000"/>
              </a:lnSpc>
              <a:spcBef>
                <a:spcPts val="0"/>
              </a:spcBef>
              <a:spcAft>
                <a:spcPts val="600"/>
              </a:spcAft>
              <a:buClr>
                <a:schemeClr val="accent1"/>
              </a:buClr>
              <a:tabLst/>
              <a:defRPr sz="1200">
                <a:solidFill>
                  <a:schemeClr val="accent1"/>
                </a:solidFill>
              </a:defRPr>
            </a:lvl3pPr>
            <a:lvl4pPr marL="395258" indent="-80957">
              <a:lnSpc>
                <a:spcPct val="100000"/>
              </a:lnSpc>
              <a:spcBef>
                <a:spcPts val="0"/>
              </a:spcBef>
              <a:spcAft>
                <a:spcPts val="600"/>
              </a:spcAft>
              <a:buClr>
                <a:schemeClr val="accent1"/>
              </a:buClr>
              <a:buFont typeface="System Font Regular"/>
              <a:buChar char="-"/>
              <a:tabLst/>
              <a:defRPr sz="1100">
                <a:solidFill>
                  <a:schemeClr val="accent1"/>
                </a:solidFill>
              </a:defRPr>
            </a:lvl4pPr>
            <a:lvl5pPr marL="500026" indent="-88894">
              <a:lnSpc>
                <a:spcPct val="100000"/>
              </a:lnSpc>
              <a:spcBef>
                <a:spcPts val="0"/>
              </a:spcBef>
              <a:spcAft>
                <a:spcPts val="600"/>
              </a:spcAft>
              <a:buClr>
                <a:schemeClr val="accent1"/>
              </a:buClr>
              <a:tabLst/>
              <a:defRPr sz="1051">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solidFill>
                  <a:schemeClr val="bg2"/>
                </a:solidFill>
              </a:defRPr>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51" y="5693825"/>
            <a:ext cx="5364480"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0"/>
            <a:ext cx="5979381" cy="6857999"/>
          </a:xfrm>
          <a:solidFill>
            <a:schemeClr val="tx2"/>
          </a:solidFill>
        </p:spPr>
        <p:txBody>
          <a:bodyPr anchor="ctr"/>
          <a:lstStyle>
            <a:lvl1pPr marL="0" indent="0" algn="ctr">
              <a:buNone/>
              <a:defRPr sz="1200"/>
            </a:lvl1pPr>
          </a:lstStyle>
          <a:p>
            <a:endParaRPr lang="en-US"/>
          </a:p>
        </p:txBody>
      </p:sp>
      <p:sp>
        <p:nvSpPr>
          <p:cNvPr id="9" name="Footer Placeholder 3">
            <a:extLst>
              <a:ext uri="{FF2B5EF4-FFF2-40B4-BE49-F238E27FC236}">
                <a16:creationId xmlns:a16="http://schemas.microsoft.com/office/drawing/2014/main" id="{AA237B01-3300-A94F-955A-022A5B7FCC2D}"/>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2819961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small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86" y="347473"/>
            <a:ext cx="11096132" cy="633457"/>
          </a:xfrm>
        </p:spPr>
        <p:txBody>
          <a:bodyPr/>
          <a:lstStyle>
            <a:lvl1pPr>
              <a:lnSpc>
                <a:spcPct val="100000"/>
              </a:lnSpc>
              <a:defRPr sz="2800"/>
            </a:lvl1pPr>
          </a:lstStyle>
          <a:p>
            <a:r>
              <a:rPr lang="en-US" dirty="0"/>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51" y="5693825"/>
            <a:ext cx="5364480"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462627"/>
            <a:ext cx="5369781" cy="4596329"/>
          </a:xfrm>
          <a:solidFill>
            <a:schemeClr val="tx2"/>
          </a:solidFill>
        </p:spPr>
        <p:txBody>
          <a:bodyPr anchor="ctr"/>
          <a:lstStyle>
            <a:lvl1pPr marL="0" indent="0" algn="ctr">
              <a:buNone/>
              <a:defRPr sz="1200"/>
            </a:lvl1pPr>
          </a:lstStyle>
          <a:p>
            <a:endParaRPr lang="en-US"/>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481283"/>
            <a:ext cx="5364480" cy="4231204"/>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marL="92068" marR="0" lvl="0" indent="-92068" algn="l" defTabSz="685750" rtl="0" eaLnBrk="1" fontAlgn="auto" latinLnBrk="0" hangingPunct="1">
              <a:lnSpc>
                <a:spcPct val="100000"/>
              </a:lnSpc>
              <a:spcBef>
                <a:spcPts val="300"/>
              </a:spcBef>
              <a:spcAft>
                <a:spcPts val="300"/>
              </a:spcAft>
              <a:buClr>
                <a:schemeClr val="accent1"/>
              </a:buClr>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3894695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2-line), content, and small pic">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51" y="5693825"/>
            <a:ext cx="5364480"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827746"/>
            <a:ext cx="5369781" cy="4231204"/>
          </a:xfrm>
          <a:solidFill>
            <a:schemeClr val="tx2"/>
          </a:solidFill>
        </p:spPr>
        <p:txBody>
          <a:bodyPr anchor="ctr"/>
          <a:lstStyle>
            <a:lvl1pPr marL="0" indent="0" algn="ctr">
              <a:buNone/>
              <a:defRPr sz="1200"/>
            </a:lvl1pPr>
          </a:lstStyle>
          <a:p>
            <a:endParaRPr lang="en-US"/>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828805"/>
            <a:ext cx="5364480" cy="3865021"/>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marL="92068" marR="0" lvl="0" indent="-92068" algn="l" defTabSz="685750" rtl="0" eaLnBrk="1" fontAlgn="auto" latinLnBrk="0" hangingPunct="1">
              <a:lnSpc>
                <a:spcPct val="100000"/>
              </a:lnSpc>
              <a:spcBef>
                <a:spcPts val="300"/>
              </a:spcBef>
              <a:spcAft>
                <a:spcPts val="300"/>
              </a:spcAft>
              <a:buClr>
                <a:schemeClr val="accent1"/>
              </a:buClr>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9" name="Title 1">
            <a:extLst>
              <a:ext uri="{FF2B5EF4-FFF2-40B4-BE49-F238E27FC236}">
                <a16:creationId xmlns:a16="http://schemas.microsoft.com/office/drawing/2014/main" id="{FD556004-769B-824A-A347-C2C035D1BBE6}"/>
              </a:ext>
            </a:extLst>
          </p:cNvPr>
          <p:cNvSpPr>
            <a:spLocks noGrp="1"/>
          </p:cNvSpPr>
          <p:nvPr>
            <p:ph type="title" hasCustomPrompt="1"/>
          </p:nvPr>
        </p:nvSpPr>
        <p:spPr>
          <a:xfrm>
            <a:off x="499872" y="347472"/>
            <a:ext cx="11082528" cy="1096841"/>
          </a:xfrm>
        </p:spPr>
        <p:txBody>
          <a:bodyPr/>
          <a:lstStyle>
            <a:lvl1pPr>
              <a:lnSpc>
                <a:spcPct val="100000"/>
              </a:lnSpc>
              <a:defRPr sz="2800"/>
            </a:lvl1pPr>
          </a:lstStyle>
          <a:p>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790469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content, and quo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57AF59D-8535-1140-B29B-79BC2486FF7B}"/>
              </a:ext>
            </a:extLst>
          </p:cNvPr>
          <p:cNvSpPr/>
          <p:nvPr userDrawn="1"/>
        </p:nvSpPr>
        <p:spPr>
          <a:xfrm>
            <a:off x="6989244" y="1570955"/>
            <a:ext cx="4604249" cy="26245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86" y="347473"/>
            <a:ext cx="11096132" cy="633457"/>
          </a:xfrm>
        </p:spPr>
        <p:txBody>
          <a:bodyPr/>
          <a:lstStyle>
            <a:lvl1pPr>
              <a:lnSpc>
                <a:spcPct val="100000"/>
              </a:lnSpc>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6FFA7B42-D455-1E4D-9ED5-D09FA229AD73}"/>
              </a:ext>
            </a:extLst>
          </p:cNvPr>
          <p:cNvSpPr>
            <a:spLocks noGrp="1"/>
          </p:cNvSpPr>
          <p:nvPr>
            <p:ph idx="1"/>
          </p:nvPr>
        </p:nvSpPr>
        <p:spPr>
          <a:xfrm>
            <a:off x="499872" y="1481289"/>
            <a:ext cx="5364480" cy="4225577"/>
          </a:xfrm>
        </p:spPr>
        <p:txBody>
          <a:bodyPr/>
          <a:lstStyle>
            <a:lvl1pPr marL="92068" indent="-92068">
              <a:lnSpc>
                <a:spcPct val="100000"/>
              </a:lnSpc>
              <a:spcBef>
                <a:spcPts val="300"/>
              </a:spcBef>
              <a:spcAft>
                <a:spcPts val="600"/>
              </a:spcAft>
              <a:buClr>
                <a:schemeClr val="accent1"/>
              </a:buClr>
              <a:tabLst/>
              <a:defRPr sz="1400">
                <a:solidFill>
                  <a:schemeClr val="accent1"/>
                </a:solidFill>
                <a:latin typeface="+mn-lt"/>
              </a:defRPr>
            </a:lvl1pPr>
            <a:lvl2pPr marL="201598" indent="-96831">
              <a:lnSpc>
                <a:spcPct val="100000"/>
              </a:lnSpc>
              <a:spcBef>
                <a:spcPts val="0"/>
              </a:spcBef>
              <a:spcAft>
                <a:spcPts val="600"/>
              </a:spcAft>
              <a:buClr>
                <a:schemeClr val="accent1"/>
              </a:buClr>
              <a:buFont typeface="System Font Regular"/>
              <a:buChar char="-"/>
              <a:tabLst/>
              <a:defRPr sz="1400">
                <a:solidFill>
                  <a:schemeClr val="accent1"/>
                </a:solidFill>
                <a:latin typeface="+mn-lt"/>
              </a:defRPr>
            </a:lvl2pPr>
            <a:lvl3pPr marL="298427" indent="-88894">
              <a:lnSpc>
                <a:spcPct val="100000"/>
              </a:lnSpc>
              <a:spcBef>
                <a:spcPts val="0"/>
              </a:spcBef>
              <a:spcAft>
                <a:spcPts val="600"/>
              </a:spcAft>
              <a:buClr>
                <a:schemeClr val="accent1"/>
              </a:buClr>
              <a:tabLst/>
              <a:defRPr sz="1200">
                <a:solidFill>
                  <a:schemeClr val="accent1"/>
                </a:solidFill>
                <a:latin typeface="+mn-lt"/>
              </a:defRPr>
            </a:lvl3pPr>
            <a:lvl4pPr marL="395258" indent="-96831">
              <a:lnSpc>
                <a:spcPct val="100000"/>
              </a:lnSpc>
              <a:spcBef>
                <a:spcPts val="0"/>
              </a:spcBef>
              <a:spcAft>
                <a:spcPts val="600"/>
              </a:spcAft>
              <a:buClr>
                <a:schemeClr val="accent1"/>
              </a:buClr>
              <a:buFont typeface="System Font Regular"/>
              <a:buChar char="-"/>
              <a:tabLst/>
              <a:defRPr sz="1100">
                <a:solidFill>
                  <a:schemeClr val="accent1"/>
                </a:solidFill>
                <a:latin typeface="+mn-lt"/>
              </a:defRPr>
            </a:lvl4pPr>
            <a:lvl5pPr marL="500026" indent="-96831">
              <a:lnSpc>
                <a:spcPct val="100000"/>
              </a:lnSpc>
              <a:spcBef>
                <a:spcPts val="0"/>
              </a:spcBef>
              <a:spcAft>
                <a:spcPts val="600"/>
              </a:spcAft>
              <a:buClr>
                <a:schemeClr val="accent1"/>
              </a:buClr>
              <a:tabLst/>
              <a:defRPr sz="1051">
                <a:solidFill>
                  <a:schemeClr val="accent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49" y="5693825"/>
            <a:ext cx="5364480"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Text Placeholder 28">
            <a:extLst>
              <a:ext uri="{FF2B5EF4-FFF2-40B4-BE49-F238E27FC236}">
                <a16:creationId xmlns:a16="http://schemas.microsoft.com/office/drawing/2014/main" id="{8FF7021F-BE12-C345-B1FB-F328D09E0C8F}"/>
              </a:ext>
            </a:extLst>
          </p:cNvPr>
          <p:cNvSpPr>
            <a:spLocks noGrp="1"/>
          </p:cNvSpPr>
          <p:nvPr>
            <p:ph type="body" sz="quarter" idx="19"/>
          </p:nvPr>
        </p:nvSpPr>
        <p:spPr>
          <a:xfrm>
            <a:off x="7126516" y="1740100"/>
            <a:ext cx="4325259" cy="2477338"/>
          </a:xfrm>
        </p:spPr>
        <p:txBody>
          <a:bodyPr/>
          <a:lstStyle>
            <a:lvl1pPr marL="0" indent="0" algn="l">
              <a:buNone/>
              <a:defRPr sz="2000" b="1" spc="0" baseline="0">
                <a:solidFill>
                  <a:schemeClr val="accent1"/>
                </a:solidFill>
                <a:latin typeface="Georgia" panose="02040502050405020303" pitchFamily="18" charset="0"/>
              </a:defRPr>
            </a:lvl1pPr>
            <a:lvl2pPr marL="120641" indent="0">
              <a:buNone/>
              <a:defRPr sz="7200">
                <a:latin typeface="Georgia" panose="02040502050405020303" pitchFamily="18" charset="0"/>
              </a:defRPr>
            </a:lvl2pPr>
            <a:lvl3pPr marL="293667" indent="0">
              <a:buNone/>
              <a:defRPr sz="7200">
                <a:latin typeface="Georgia" panose="02040502050405020303" pitchFamily="18" charset="0"/>
              </a:defRPr>
            </a:lvl3pPr>
            <a:lvl4pPr marL="404782" indent="0">
              <a:buNone/>
              <a:defRPr sz="7200">
                <a:latin typeface="Georgia" panose="02040502050405020303" pitchFamily="18" charset="0"/>
              </a:defRPr>
            </a:lvl4pPr>
            <a:lvl5pPr marL="577806" indent="0">
              <a:buNone/>
              <a:defRPr sz="7200">
                <a:latin typeface="Georgia" panose="02040502050405020303" pitchFamily="18" charset="0"/>
              </a:defRPr>
            </a:lvl5pPr>
          </a:lstStyle>
          <a:p>
            <a:pPr lvl="0"/>
            <a:r>
              <a:rPr lang="en-US" dirty="0"/>
              <a:t>Click</a:t>
            </a:r>
          </a:p>
        </p:txBody>
      </p:sp>
      <p:sp>
        <p:nvSpPr>
          <p:cNvPr id="11" name="Footer Placeholder 3">
            <a:extLst>
              <a:ext uri="{FF2B5EF4-FFF2-40B4-BE49-F238E27FC236}">
                <a16:creationId xmlns:a16="http://schemas.microsoft.com/office/drawing/2014/main" id="{9D672EDB-2656-3845-AED8-A0E11A74F037}"/>
              </a:ext>
            </a:extLst>
          </p:cNvPr>
          <p:cNvSpPr>
            <a:spLocks noGrp="1"/>
          </p:cNvSpPr>
          <p:nvPr>
            <p:ph type="ftr" sz="quarter" idx="3"/>
          </p:nvPr>
        </p:nvSpPr>
        <p:spPr>
          <a:xfrm>
            <a:off x="7126516"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3968573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2 line), content, and quo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57AF59D-8535-1140-B29B-79BC2486FF7B}"/>
              </a:ext>
            </a:extLst>
          </p:cNvPr>
          <p:cNvSpPr/>
          <p:nvPr userDrawn="1"/>
        </p:nvSpPr>
        <p:spPr>
          <a:xfrm>
            <a:off x="6989244" y="1922288"/>
            <a:ext cx="4604249" cy="24302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49" y="5693825"/>
            <a:ext cx="5364480"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Text Placeholder 28">
            <a:extLst>
              <a:ext uri="{FF2B5EF4-FFF2-40B4-BE49-F238E27FC236}">
                <a16:creationId xmlns:a16="http://schemas.microsoft.com/office/drawing/2014/main" id="{8FF7021F-BE12-C345-B1FB-F328D09E0C8F}"/>
              </a:ext>
            </a:extLst>
          </p:cNvPr>
          <p:cNvSpPr>
            <a:spLocks noGrp="1"/>
          </p:cNvSpPr>
          <p:nvPr>
            <p:ph type="body" sz="quarter" idx="19"/>
          </p:nvPr>
        </p:nvSpPr>
        <p:spPr>
          <a:xfrm>
            <a:off x="7126516" y="2091432"/>
            <a:ext cx="4325259" cy="2261155"/>
          </a:xfrm>
        </p:spPr>
        <p:txBody>
          <a:bodyPr/>
          <a:lstStyle>
            <a:lvl1pPr marL="0" indent="0" algn="l">
              <a:buNone/>
              <a:defRPr sz="2000" b="1" spc="0" baseline="0">
                <a:solidFill>
                  <a:schemeClr val="accent1"/>
                </a:solidFill>
                <a:latin typeface="Georgia" panose="02040502050405020303" pitchFamily="18" charset="0"/>
              </a:defRPr>
            </a:lvl1pPr>
            <a:lvl2pPr marL="120641" indent="0">
              <a:buNone/>
              <a:defRPr sz="7200">
                <a:latin typeface="Georgia" panose="02040502050405020303" pitchFamily="18" charset="0"/>
              </a:defRPr>
            </a:lvl2pPr>
            <a:lvl3pPr marL="293667" indent="0">
              <a:buNone/>
              <a:defRPr sz="7200">
                <a:latin typeface="Georgia" panose="02040502050405020303" pitchFamily="18" charset="0"/>
              </a:defRPr>
            </a:lvl3pPr>
            <a:lvl4pPr marL="404782" indent="0">
              <a:buNone/>
              <a:defRPr sz="7200">
                <a:latin typeface="Georgia" panose="02040502050405020303" pitchFamily="18" charset="0"/>
              </a:defRPr>
            </a:lvl4pPr>
            <a:lvl5pPr marL="577806" indent="0">
              <a:buNone/>
              <a:defRPr sz="7200">
                <a:latin typeface="Georgia" panose="02040502050405020303" pitchFamily="18" charset="0"/>
              </a:defRPr>
            </a:lvl5pPr>
          </a:lstStyle>
          <a:p>
            <a:pPr lvl="0"/>
            <a:r>
              <a:rPr lang="en-US" dirty="0"/>
              <a:t>Click</a:t>
            </a:r>
          </a:p>
        </p:txBody>
      </p:sp>
      <p:sp>
        <p:nvSpPr>
          <p:cNvPr id="11" name="Footer Placeholder 3">
            <a:extLst>
              <a:ext uri="{FF2B5EF4-FFF2-40B4-BE49-F238E27FC236}">
                <a16:creationId xmlns:a16="http://schemas.microsoft.com/office/drawing/2014/main" id="{9D672EDB-2656-3845-AED8-A0E11A74F037}"/>
              </a:ext>
            </a:extLst>
          </p:cNvPr>
          <p:cNvSpPr>
            <a:spLocks noGrp="1"/>
          </p:cNvSpPr>
          <p:nvPr>
            <p:ph type="ftr" sz="quarter" idx="3"/>
          </p:nvPr>
        </p:nvSpPr>
        <p:spPr>
          <a:xfrm>
            <a:off x="7126516"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9" name="Content Placeholder 2">
            <a:extLst>
              <a:ext uri="{FF2B5EF4-FFF2-40B4-BE49-F238E27FC236}">
                <a16:creationId xmlns:a16="http://schemas.microsoft.com/office/drawing/2014/main" id="{6D16490D-0665-6F4D-9A29-A4051903B1F7}"/>
              </a:ext>
            </a:extLst>
          </p:cNvPr>
          <p:cNvSpPr>
            <a:spLocks noGrp="1"/>
          </p:cNvSpPr>
          <p:nvPr>
            <p:ph idx="15"/>
          </p:nvPr>
        </p:nvSpPr>
        <p:spPr>
          <a:xfrm>
            <a:off x="499872" y="1828805"/>
            <a:ext cx="5364480" cy="3865021"/>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marL="92068" marR="0" lvl="0" indent="-92068" algn="l" defTabSz="685750" rtl="0" eaLnBrk="1" fontAlgn="auto" latinLnBrk="0" hangingPunct="1">
              <a:lnSpc>
                <a:spcPct val="100000"/>
              </a:lnSpc>
              <a:spcBef>
                <a:spcPts val="300"/>
              </a:spcBef>
              <a:spcAft>
                <a:spcPts val="300"/>
              </a:spcAft>
              <a:buClr>
                <a:schemeClr val="accent1"/>
              </a:buClr>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43AA5499-0B30-3845-8F4C-708EA873253C}"/>
              </a:ext>
            </a:extLst>
          </p:cNvPr>
          <p:cNvSpPr>
            <a:spLocks noGrp="1"/>
          </p:cNvSpPr>
          <p:nvPr>
            <p:ph type="title" hasCustomPrompt="1"/>
          </p:nvPr>
        </p:nvSpPr>
        <p:spPr>
          <a:xfrm>
            <a:off x="499872" y="347472"/>
            <a:ext cx="11082528" cy="1096841"/>
          </a:xfrm>
        </p:spPr>
        <p:txBody>
          <a:bodyPr/>
          <a:lstStyle>
            <a:lvl1pPr>
              <a:lnSpc>
                <a:spcPct val="100000"/>
              </a:lnSpc>
              <a:defRPr sz="2800"/>
            </a:lvl1pPr>
          </a:lstStyle>
          <a:p>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2599748000"/>
      </p:ext>
    </p:extLst>
  </p:cSld>
  <p:clrMapOvr>
    <a:masterClrMapping/>
  </p:clrMapOvr>
  <p:extLst>
    <p:ext uri="{DCECCB84-F9BA-43D5-87BE-67443E8EF086}">
      <p15:sldGuideLst xmlns:p15="http://schemas.microsoft.com/office/powerpoint/2012/main">
        <p15:guide id="1" orient="horz" pos="120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2 – light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userDrawn="1"/>
        </p:nvSpPr>
        <p:spPr>
          <a:xfrm>
            <a:off x="266010" y="343597"/>
            <a:ext cx="1429791" cy="17733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3" name="Freeform 12">
            <a:extLst>
              <a:ext uri="{FF2B5EF4-FFF2-40B4-BE49-F238E27FC236}">
                <a16:creationId xmlns:a16="http://schemas.microsoft.com/office/drawing/2014/main" id="{E59709CE-7BDA-5B48-9A86-C3E223C68F97}"/>
              </a:ext>
            </a:extLst>
          </p:cNvPr>
          <p:cNvSpPr/>
          <p:nvPr userDrawn="1"/>
        </p:nvSpPr>
        <p:spPr>
          <a:xfrm>
            <a:off x="-19757" y="3854450"/>
            <a:ext cx="9183221" cy="861748"/>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1"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475202" y="3844213"/>
            <a:ext cx="8110012" cy="867148"/>
          </a:xfrm>
        </p:spPr>
        <p:txBody>
          <a:bodyPr rIns="0" anchor="ctr" anchorCtr="0">
            <a:noAutofit/>
          </a:bodyPr>
          <a:lstStyle>
            <a:lvl1pPr algn="l">
              <a:defRPr sz="3200" spc="0" baseline="0">
                <a:solidFill>
                  <a:schemeClr val="bg1"/>
                </a:solidFill>
              </a:defRPr>
            </a:lvl1pPr>
          </a:lstStyle>
          <a:p>
            <a:r>
              <a:rPr lang="en-US" dirty="0"/>
              <a:t>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487690" y="4833694"/>
            <a:ext cx="7891553" cy="428635"/>
          </a:xfrm>
        </p:spPr>
        <p:txBody>
          <a:bodyPr rIns="0">
            <a:noAutofit/>
          </a:bodyPr>
          <a:lstStyle>
            <a:lvl1pPr marL="0" indent="0" algn="l">
              <a:buNone/>
              <a:defRPr sz="1400">
                <a:solidFill>
                  <a:schemeClr val="accent1"/>
                </a:solidFill>
              </a:defRPr>
            </a:lvl1pPr>
            <a:lvl2pPr marL="342875" indent="0" algn="ctr">
              <a:buNone/>
              <a:defRPr sz="15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dirty="0"/>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userDrawn="1"/>
        </p:nvSpPr>
        <p:spPr>
          <a:xfrm>
            <a:off x="432261" y="6138955"/>
            <a:ext cx="11195232"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Rectangle 9">
            <a:extLst>
              <a:ext uri="{FF2B5EF4-FFF2-40B4-BE49-F238E27FC236}">
                <a16:creationId xmlns:a16="http://schemas.microsoft.com/office/drawing/2014/main" id="{C6B4250A-775D-EF48-A209-44384C0A5ECC}"/>
              </a:ext>
            </a:extLst>
          </p:cNvPr>
          <p:cNvSpPr/>
          <p:nvPr userDrawn="1"/>
        </p:nvSpPr>
        <p:spPr>
          <a:xfrm>
            <a:off x="7655710"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4" name="Text Placeholder 4">
            <a:extLst>
              <a:ext uri="{FF2B5EF4-FFF2-40B4-BE49-F238E27FC236}">
                <a16:creationId xmlns:a16="http://schemas.microsoft.com/office/drawing/2014/main" id="{A255D382-36AC-134B-819C-C052D3A91439}"/>
              </a:ext>
            </a:extLst>
          </p:cNvPr>
          <p:cNvSpPr>
            <a:spLocks noGrp="1"/>
          </p:cNvSpPr>
          <p:nvPr>
            <p:ph type="body" sz="quarter" idx="11"/>
          </p:nvPr>
        </p:nvSpPr>
        <p:spPr>
          <a:xfrm>
            <a:off x="494105" y="6083711"/>
            <a:ext cx="3009900" cy="270245"/>
          </a:xfrm>
        </p:spPr>
        <p:txBody>
          <a:bodyPr/>
          <a:lstStyle>
            <a:lvl1pPr marL="0" indent="0">
              <a:buNone/>
              <a:defRPr sz="1000" b="0"/>
            </a:lvl1pPr>
            <a:lvl2pPr marL="88894" indent="0">
              <a:buNone/>
              <a:defRPr/>
            </a:lvl2pPr>
          </a:lstStyle>
          <a:p>
            <a:pPr lvl="0"/>
            <a:r>
              <a:rPr lang="en-US" dirty="0"/>
              <a:t>Click to edit</a:t>
            </a:r>
          </a:p>
        </p:txBody>
      </p:sp>
      <p:pic>
        <p:nvPicPr>
          <p:cNvPr id="16" name="Picture 15" descr="A close up of a sign&#10;&#10;Description automatically generated">
            <a:extLst>
              <a:ext uri="{FF2B5EF4-FFF2-40B4-BE49-F238E27FC236}">
                <a16:creationId xmlns:a16="http://schemas.microsoft.com/office/drawing/2014/main" id="{E73DB45F-09E2-CE42-B981-AC27E9FBD303}"/>
              </a:ext>
            </a:extLst>
          </p:cNvPr>
          <p:cNvPicPr>
            <a:picLocks noChangeAspect="1"/>
          </p:cNvPicPr>
          <p:nvPr userDrawn="1"/>
        </p:nvPicPr>
        <p:blipFill>
          <a:blip r:embed="rId2"/>
          <a:stretch>
            <a:fillRect/>
          </a:stretch>
        </p:blipFill>
        <p:spPr>
          <a:xfrm>
            <a:off x="10074335" y="5838127"/>
            <a:ext cx="1505515" cy="402336"/>
          </a:xfrm>
          <a:prstGeom prst="rect">
            <a:avLst/>
          </a:prstGeom>
        </p:spPr>
      </p:pic>
    </p:spTree>
    <p:extLst>
      <p:ext uri="{BB962C8B-B14F-4D97-AF65-F5344CB8AC3E}">
        <p14:creationId xmlns:p14="http://schemas.microsoft.com/office/powerpoint/2010/main" val="2488905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content and char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86" y="347473"/>
            <a:ext cx="11096132" cy="633457"/>
          </a:xfrm>
        </p:spPr>
        <p:txBody>
          <a:bodyPr/>
          <a:lstStyle>
            <a:lvl1pPr>
              <a:lnSpc>
                <a:spcPct val="100000"/>
              </a:lnSpc>
              <a:defRPr sz="2800"/>
            </a:lvl1pPr>
          </a:lstStyle>
          <a:p>
            <a:r>
              <a:rPr lang="en-US" dirty="0"/>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6400800" y="1454457"/>
            <a:ext cx="5181600" cy="3877056"/>
          </a:xfrm>
        </p:spPr>
        <p:txBody>
          <a:bodyPr anchor="ctr"/>
          <a:lstStyle>
            <a:lvl1pPr marL="0" indent="0" algn="ctr">
              <a:buNone/>
              <a:defRPr sz="900">
                <a:solidFill>
                  <a:schemeClr val="accent1"/>
                </a:solidFill>
              </a:defRPr>
            </a:lvl1pPr>
          </a:lstStyle>
          <a:p>
            <a:endParaRPr lang="en-US"/>
          </a:p>
        </p:txBody>
      </p:sp>
      <p:sp>
        <p:nvSpPr>
          <p:cNvPr id="21" name="Content Placeholder 2">
            <a:extLst>
              <a:ext uri="{FF2B5EF4-FFF2-40B4-BE49-F238E27FC236}">
                <a16:creationId xmlns:a16="http://schemas.microsoft.com/office/drawing/2014/main" id="{7584C915-AEBA-9E46-B545-D476DC3D7F89}"/>
              </a:ext>
            </a:extLst>
          </p:cNvPr>
          <p:cNvSpPr>
            <a:spLocks noGrp="1"/>
          </p:cNvSpPr>
          <p:nvPr>
            <p:ph idx="15"/>
          </p:nvPr>
        </p:nvSpPr>
        <p:spPr>
          <a:xfrm>
            <a:off x="499872" y="1481283"/>
            <a:ext cx="5364480" cy="4231204"/>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Footer Placeholder 3">
            <a:extLst>
              <a:ext uri="{FF2B5EF4-FFF2-40B4-BE49-F238E27FC236}">
                <a16:creationId xmlns:a16="http://schemas.microsoft.com/office/drawing/2014/main" id="{593C8B9C-2327-2A43-9C91-A40CC38C2125}"/>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2803626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2-line), content and char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6400800" y="1792224"/>
            <a:ext cx="5181600" cy="3901440"/>
          </a:xfrm>
        </p:spPr>
        <p:txBody>
          <a:bodyPr anchor="ctr"/>
          <a:lstStyle>
            <a:lvl1pPr marL="0" indent="0" algn="ctr">
              <a:buNone/>
              <a:defRPr sz="900">
                <a:solidFill>
                  <a:schemeClr val="accent1"/>
                </a:solidFill>
              </a:defRPr>
            </a:lvl1pPr>
          </a:lstStyle>
          <a:p>
            <a:endParaRPr lang="en-US"/>
          </a:p>
        </p:txBody>
      </p:sp>
      <p:sp>
        <p:nvSpPr>
          <p:cNvPr id="20" name="Footer Placeholder 3">
            <a:extLst>
              <a:ext uri="{FF2B5EF4-FFF2-40B4-BE49-F238E27FC236}">
                <a16:creationId xmlns:a16="http://schemas.microsoft.com/office/drawing/2014/main" id="{593C8B9C-2327-2A43-9C91-A40CC38C2125}"/>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50" name="Content Placeholder 2">
            <a:extLst>
              <a:ext uri="{FF2B5EF4-FFF2-40B4-BE49-F238E27FC236}">
                <a16:creationId xmlns:a16="http://schemas.microsoft.com/office/drawing/2014/main" id="{254BAD4D-A958-A440-B45A-D94955E74A05}"/>
              </a:ext>
            </a:extLst>
          </p:cNvPr>
          <p:cNvSpPr>
            <a:spLocks noGrp="1"/>
          </p:cNvSpPr>
          <p:nvPr>
            <p:ph idx="15"/>
          </p:nvPr>
        </p:nvSpPr>
        <p:spPr>
          <a:xfrm>
            <a:off x="499872" y="1828805"/>
            <a:ext cx="5364480" cy="3865021"/>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marL="92068" marR="0" lvl="0" indent="-92068" algn="l" defTabSz="685750" rtl="0" eaLnBrk="1" fontAlgn="auto" latinLnBrk="0" hangingPunct="1">
              <a:lnSpc>
                <a:spcPct val="100000"/>
              </a:lnSpc>
              <a:spcBef>
                <a:spcPts val="300"/>
              </a:spcBef>
              <a:spcAft>
                <a:spcPts val="300"/>
              </a:spcAft>
              <a:buClr>
                <a:schemeClr val="accent1"/>
              </a:buClr>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Title 1">
            <a:extLst>
              <a:ext uri="{FF2B5EF4-FFF2-40B4-BE49-F238E27FC236}">
                <a16:creationId xmlns:a16="http://schemas.microsoft.com/office/drawing/2014/main" id="{30378E39-EE63-5F43-BA84-E27BA0E2F43D}"/>
              </a:ext>
            </a:extLst>
          </p:cNvPr>
          <p:cNvSpPr>
            <a:spLocks noGrp="1"/>
          </p:cNvSpPr>
          <p:nvPr>
            <p:ph type="title" hasCustomPrompt="1"/>
          </p:nvPr>
        </p:nvSpPr>
        <p:spPr>
          <a:xfrm>
            <a:off x="499872" y="347472"/>
            <a:ext cx="11082528" cy="1096841"/>
          </a:xfrm>
        </p:spPr>
        <p:txBody>
          <a:bodyPr/>
          <a:lstStyle>
            <a:lvl1pPr>
              <a:lnSpc>
                <a:spcPct val="100000"/>
              </a:lnSpc>
              <a:defRPr sz="2800"/>
            </a:lvl1pPr>
          </a:lstStyle>
          <a:p>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343137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content and char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499886" y="347473"/>
            <a:ext cx="11096132" cy="633457"/>
          </a:xfrm>
        </p:spPr>
        <p:txBody>
          <a:bodyPr/>
          <a:lstStyle>
            <a:lvl1pPr>
              <a:lnSpc>
                <a:spcPct val="100000"/>
              </a:lnSpc>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6FFA7B42-D455-1E4D-9ED5-D09FA229AD73}"/>
              </a:ext>
            </a:extLst>
          </p:cNvPr>
          <p:cNvSpPr>
            <a:spLocks noGrp="1"/>
          </p:cNvSpPr>
          <p:nvPr>
            <p:ph idx="1"/>
          </p:nvPr>
        </p:nvSpPr>
        <p:spPr>
          <a:xfrm>
            <a:off x="499886" y="1481712"/>
            <a:ext cx="4702895" cy="4225577"/>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193660" indent="-84133">
              <a:lnSpc>
                <a:spcPct val="100000"/>
              </a:lnSpc>
              <a:spcBef>
                <a:spcPts val="0"/>
              </a:spcBef>
              <a:spcAft>
                <a:spcPts val="600"/>
              </a:spcAft>
              <a:buClr>
                <a:schemeClr val="accent1"/>
              </a:buClr>
              <a:buFont typeface="System Font Regular"/>
              <a:buChar char="-"/>
              <a:tabLst/>
              <a:defRPr sz="1400">
                <a:solidFill>
                  <a:schemeClr val="accent1"/>
                </a:solidFill>
              </a:defRPr>
            </a:lvl2pPr>
            <a:lvl3pPr marL="282554" indent="-80957">
              <a:lnSpc>
                <a:spcPct val="100000"/>
              </a:lnSpc>
              <a:spcBef>
                <a:spcPts val="0"/>
              </a:spcBef>
              <a:spcAft>
                <a:spcPts val="600"/>
              </a:spcAft>
              <a:buClr>
                <a:schemeClr val="accent1"/>
              </a:buClr>
              <a:tabLst/>
              <a:defRPr sz="1200">
                <a:solidFill>
                  <a:schemeClr val="accent1"/>
                </a:solidFill>
              </a:defRPr>
            </a:lvl3pPr>
            <a:lvl4pPr marL="363511" indent="-80957">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88894">
              <a:lnSpc>
                <a:spcPct val="100000"/>
              </a:lnSpc>
              <a:spcBef>
                <a:spcPts val="0"/>
              </a:spcBef>
              <a:spcAft>
                <a:spcPts val="600"/>
              </a:spcAft>
              <a:buClr>
                <a:schemeClr val="accent1"/>
              </a:buClr>
              <a:tabLst/>
              <a:defRPr sz="1051">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5393268" y="1461449"/>
            <a:ext cx="6278880" cy="3877056"/>
          </a:xfrm>
        </p:spPr>
        <p:txBody>
          <a:bodyPr anchor="ctr"/>
          <a:lstStyle>
            <a:lvl1pPr marL="0" indent="0" algn="ctr">
              <a:buNone/>
              <a:defRPr sz="900">
                <a:solidFill>
                  <a:schemeClr val="accent1"/>
                </a:solidFill>
              </a:defRPr>
            </a:lvl1pPr>
          </a:lstStyle>
          <a:p>
            <a:endParaRPr lang="en-US" dirty="0"/>
          </a:p>
        </p:txBody>
      </p:sp>
      <p:sp>
        <p:nvSpPr>
          <p:cNvPr id="28" name="Footer Placeholder 3">
            <a:extLst>
              <a:ext uri="{FF2B5EF4-FFF2-40B4-BE49-F238E27FC236}">
                <a16:creationId xmlns:a16="http://schemas.microsoft.com/office/drawing/2014/main" id="{73CCDD9D-AE73-5B4E-8E6D-1B5B9FA6A313}"/>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Tree>
    <p:extLst>
      <p:ext uri="{BB962C8B-B14F-4D97-AF65-F5344CB8AC3E}">
        <p14:creationId xmlns:p14="http://schemas.microsoft.com/office/powerpoint/2010/main" val="2596951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2-line), content and char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5388864" y="1828801"/>
            <a:ext cx="6278880" cy="3864864"/>
          </a:xfrm>
        </p:spPr>
        <p:txBody>
          <a:bodyPr anchor="ctr"/>
          <a:lstStyle>
            <a:lvl1pPr marL="0" indent="0" algn="ctr">
              <a:buNone/>
              <a:defRPr sz="900">
                <a:solidFill>
                  <a:schemeClr val="accent1"/>
                </a:solidFill>
              </a:defRPr>
            </a:lvl1pPr>
          </a:lstStyle>
          <a:p>
            <a:endParaRPr lang="en-US" dirty="0"/>
          </a:p>
        </p:txBody>
      </p:sp>
      <p:sp>
        <p:nvSpPr>
          <p:cNvPr id="28" name="Footer Placeholder 3">
            <a:extLst>
              <a:ext uri="{FF2B5EF4-FFF2-40B4-BE49-F238E27FC236}">
                <a16:creationId xmlns:a16="http://schemas.microsoft.com/office/drawing/2014/main" id="{73CCDD9D-AE73-5B4E-8E6D-1B5B9FA6A313}"/>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63" name="Content Placeholder 2">
            <a:extLst>
              <a:ext uri="{FF2B5EF4-FFF2-40B4-BE49-F238E27FC236}">
                <a16:creationId xmlns:a16="http://schemas.microsoft.com/office/drawing/2014/main" id="{1EF2830B-505D-3247-9562-60314ACE4164}"/>
              </a:ext>
            </a:extLst>
          </p:cNvPr>
          <p:cNvSpPr>
            <a:spLocks noGrp="1"/>
          </p:cNvSpPr>
          <p:nvPr>
            <p:ph idx="15"/>
          </p:nvPr>
        </p:nvSpPr>
        <p:spPr>
          <a:xfrm>
            <a:off x="499886" y="1828805"/>
            <a:ext cx="4702895" cy="3865021"/>
          </a:xfrm>
        </p:spPr>
        <p:txBody>
          <a:bodyPr/>
          <a:lstStyle>
            <a:lvl1pPr marL="92068" indent="-92068">
              <a:lnSpc>
                <a:spcPct val="100000"/>
              </a:lnSpc>
              <a:spcBef>
                <a:spcPts val="300"/>
              </a:spcBef>
              <a:spcAft>
                <a:spcPts val="600"/>
              </a:spcAft>
              <a:buClr>
                <a:schemeClr val="accent1"/>
              </a:buClr>
              <a:tabLst/>
              <a:defRPr sz="1400">
                <a:solidFill>
                  <a:schemeClr val="accent1"/>
                </a:solidFill>
              </a:defRPr>
            </a:lvl1pPr>
            <a:lvl2pPr marL="201598" indent="-92068">
              <a:lnSpc>
                <a:spcPct val="100000"/>
              </a:lnSpc>
              <a:spcBef>
                <a:spcPts val="0"/>
              </a:spcBef>
              <a:spcAft>
                <a:spcPts val="600"/>
              </a:spcAft>
              <a:buClr>
                <a:schemeClr val="accent1"/>
              </a:buClr>
              <a:buFont typeface="System Font Regular"/>
              <a:buChar char="-"/>
              <a:tabLst/>
              <a:defRPr sz="1400">
                <a:solidFill>
                  <a:schemeClr val="accent1"/>
                </a:solidFill>
              </a:defRPr>
            </a:lvl2pPr>
            <a:lvl3pPr marL="290491" indent="-80957">
              <a:lnSpc>
                <a:spcPct val="100000"/>
              </a:lnSpc>
              <a:spcBef>
                <a:spcPts val="0"/>
              </a:spcBef>
              <a:spcAft>
                <a:spcPts val="600"/>
              </a:spcAft>
              <a:buClr>
                <a:schemeClr val="accent1"/>
              </a:buClr>
              <a:tabLst/>
              <a:defRPr sz="1200">
                <a:solidFill>
                  <a:schemeClr val="accent1"/>
                </a:solidFill>
              </a:defRPr>
            </a:lvl3pPr>
            <a:lvl4pPr marL="379385" indent="-88894">
              <a:lnSpc>
                <a:spcPct val="100000"/>
              </a:lnSpc>
              <a:spcBef>
                <a:spcPts val="0"/>
              </a:spcBef>
              <a:spcAft>
                <a:spcPts val="600"/>
              </a:spcAft>
              <a:buClr>
                <a:schemeClr val="accent1"/>
              </a:buClr>
              <a:buFont typeface="System Font Regular"/>
              <a:buChar char="-"/>
              <a:tabLst/>
              <a:defRPr sz="1100">
                <a:solidFill>
                  <a:schemeClr val="accent1"/>
                </a:solidFill>
              </a:defRPr>
            </a:lvl4pPr>
            <a:lvl5pPr marL="460340" indent="-73021">
              <a:lnSpc>
                <a:spcPct val="100000"/>
              </a:lnSpc>
              <a:spcBef>
                <a:spcPts val="0"/>
              </a:spcBef>
              <a:spcAft>
                <a:spcPts val="600"/>
              </a:spcAft>
              <a:buClr>
                <a:schemeClr val="accent1"/>
              </a:buClr>
              <a:tabLst/>
              <a:defRPr sz="1051">
                <a:solidFill>
                  <a:schemeClr val="accent1"/>
                </a:solidFill>
              </a:defRPr>
            </a:lvl5pPr>
          </a:lstStyle>
          <a:p>
            <a:pPr marL="92068" marR="0" lvl="0" indent="-92068" algn="l" defTabSz="685750" rtl="0" eaLnBrk="1" fontAlgn="auto" latinLnBrk="0" hangingPunct="1">
              <a:lnSpc>
                <a:spcPct val="100000"/>
              </a:lnSpc>
              <a:spcBef>
                <a:spcPts val="300"/>
              </a:spcBef>
              <a:spcAft>
                <a:spcPts val="300"/>
              </a:spcAft>
              <a:buClr>
                <a:schemeClr val="accent1"/>
              </a:buClr>
              <a:buSzTx/>
              <a:buFont typeface="Arial" panose="020B0604020202020204" pitchFamily="34" charset="0"/>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Title 1">
            <a:extLst>
              <a:ext uri="{FF2B5EF4-FFF2-40B4-BE49-F238E27FC236}">
                <a16:creationId xmlns:a16="http://schemas.microsoft.com/office/drawing/2014/main" id="{961B6958-FC02-3943-AAE0-C24A8AD0B6BB}"/>
              </a:ext>
            </a:extLst>
          </p:cNvPr>
          <p:cNvSpPr>
            <a:spLocks noGrp="1"/>
          </p:cNvSpPr>
          <p:nvPr>
            <p:ph type="title" hasCustomPrompt="1"/>
          </p:nvPr>
        </p:nvSpPr>
        <p:spPr>
          <a:xfrm>
            <a:off x="499872" y="347472"/>
            <a:ext cx="11082528" cy="1096841"/>
          </a:xfrm>
        </p:spPr>
        <p:txBody>
          <a:bodyPr/>
          <a:lstStyle>
            <a:lvl1pPr>
              <a:lnSpc>
                <a:spcPct val="100000"/>
              </a:lnSpc>
              <a:defRPr sz="2800"/>
            </a:lvl1pPr>
          </a:lstStyle>
          <a:p>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20413297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content and chart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512064" y="1280160"/>
            <a:ext cx="11192256" cy="4413504"/>
          </a:xfrm>
        </p:spPr>
        <p:txBody>
          <a:bodyPr anchor="ctr"/>
          <a:lstStyle>
            <a:lvl1pPr marL="0" indent="0" algn="ctr">
              <a:buFont typeface="Arial" panose="020B0604020202020204" pitchFamily="34" charset="0"/>
              <a:buNone/>
              <a:defRPr sz="900">
                <a:solidFill>
                  <a:schemeClr val="accent1"/>
                </a:solidFill>
              </a:defRPr>
            </a:lvl1pPr>
          </a:lstStyle>
          <a:p>
            <a:endParaRPr lang="en-US"/>
          </a:p>
        </p:txBody>
      </p:sp>
      <p:sp>
        <p:nvSpPr>
          <p:cNvPr id="16" name="Footer Placeholder 3">
            <a:extLst>
              <a:ext uri="{FF2B5EF4-FFF2-40B4-BE49-F238E27FC236}">
                <a16:creationId xmlns:a16="http://schemas.microsoft.com/office/drawing/2014/main" id="{5219E52D-E660-1842-9FA4-3E9C0B97A407}"/>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499872" y="347473"/>
            <a:ext cx="11082528" cy="694893"/>
          </a:xfrm>
        </p:spPr>
        <p:txBody>
          <a:bodyPr/>
          <a:lstStyle>
            <a:lvl1pPr>
              <a:lnSpc>
                <a:spcPct val="100000"/>
              </a:lnSpc>
              <a:defRPr sz="2800"/>
            </a:lvl1pPr>
          </a:lstStyle>
          <a:p>
            <a:r>
              <a:rPr lang="en-US" dirty="0"/>
              <a:t>Click to add a title style</a:t>
            </a:r>
          </a:p>
        </p:txBody>
      </p:sp>
    </p:spTree>
    <p:extLst>
      <p:ext uri="{BB962C8B-B14F-4D97-AF65-F5344CB8AC3E}">
        <p14:creationId xmlns:p14="http://schemas.microsoft.com/office/powerpoint/2010/main" val="850068583"/>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42410" y="6244227"/>
            <a:ext cx="470647" cy="377952"/>
          </a:xfrm>
        </p:spPr>
        <p:txBody>
          <a:bodyPr/>
          <a:lstStyle>
            <a:lvl1pPr>
              <a:defRPr sz="800"/>
            </a:lvl1pPr>
          </a:lstStyle>
          <a:p>
            <a:fld id="{66DE20E4-D496-034F-914D-F7F15B93E95B}" type="slidenum">
              <a:rPr lang="en-US" smtClean="0"/>
              <a:pPr/>
              <a:t>‹#›</a:t>
            </a:fld>
            <a:endParaRPr lang="en-US" dirty="0"/>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497362" y="5693825"/>
            <a:ext cx="11072348" cy="365125"/>
          </a:xfrm>
          <a:prstGeom prst="rect">
            <a:avLst/>
          </a:prstGeom>
        </p:spPr>
        <p:txBody>
          <a:bodyPr anchor="b"/>
          <a:lstStyle>
            <a:lvl1pPr marL="0" indent="0">
              <a:lnSpc>
                <a:spcPct val="100000"/>
              </a:lnSpc>
              <a:buNone/>
              <a:defRPr sz="700">
                <a:solidFill>
                  <a:schemeClr val="tx2"/>
                </a:solidFill>
              </a:defRPr>
            </a:lvl1pPr>
          </a:lstStyle>
          <a:p>
            <a:pPr lvl="0"/>
            <a:r>
              <a:rPr lang="en-US" dirty="0"/>
              <a:t>Click to edit Footnote </a:t>
            </a:r>
          </a:p>
        </p:txBody>
      </p:sp>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512064" y="1670304"/>
            <a:ext cx="11192256" cy="4023360"/>
          </a:xfrm>
        </p:spPr>
        <p:txBody>
          <a:bodyPr anchor="ctr"/>
          <a:lstStyle>
            <a:lvl1pPr marL="0" indent="0" algn="ctr">
              <a:buFont typeface="Arial" panose="020B0604020202020204" pitchFamily="34" charset="0"/>
              <a:buNone/>
              <a:defRPr sz="900">
                <a:solidFill>
                  <a:schemeClr val="accent1"/>
                </a:solidFill>
              </a:defRPr>
            </a:lvl1pPr>
          </a:lstStyle>
          <a:p>
            <a:endParaRPr lang="en-US"/>
          </a:p>
        </p:txBody>
      </p:sp>
      <p:sp>
        <p:nvSpPr>
          <p:cNvPr id="16" name="Footer Placeholder 3">
            <a:extLst>
              <a:ext uri="{FF2B5EF4-FFF2-40B4-BE49-F238E27FC236}">
                <a16:creationId xmlns:a16="http://schemas.microsoft.com/office/drawing/2014/main" id="{5219E52D-E660-1842-9FA4-3E9C0B97A407}"/>
              </a:ext>
            </a:extLst>
          </p:cNvPr>
          <p:cNvSpPr>
            <a:spLocks noGrp="1"/>
          </p:cNvSpPr>
          <p:nvPr>
            <p:ph type="ftr" sz="quarter" idx="3"/>
          </p:nvPr>
        </p:nvSpPr>
        <p:spPr>
          <a:xfrm>
            <a:off x="712759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499872" y="347472"/>
            <a:ext cx="11082528" cy="1096841"/>
          </a:xfrm>
        </p:spPr>
        <p:txBody>
          <a:bodyPr/>
          <a:lstStyle>
            <a:lvl1pPr>
              <a:lnSpc>
                <a:spcPct val="100000"/>
              </a:lnSpc>
              <a:defRPr sz="2800"/>
            </a:lvl1pPr>
          </a:lstStyle>
          <a:p>
            <a:r>
              <a:rPr lang="en-US" dirty="0"/>
              <a:t>Click to add a title style with a </a:t>
            </a:r>
            <a:br>
              <a:rPr lang="en-US" dirty="0"/>
            </a:br>
            <a:r>
              <a:rPr lang="en-US" dirty="0"/>
              <a:t>two-line headline</a:t>
            </a:r>
          </a:p>
        </p:txBody>
      </p:sp>
    </p:spTree>
    <p:extLst>
      <p:ext uri="{BB962C8B-B14F-4D97-AF65-F5344CB8AC3E}">
        <p14:creationId xmlns:p14="http://schemas.microsoft.com/office/powerpoint/2010/main" val="865508904"/>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499886" y="347472"/>
            <a:ext cx="11096132" cy="732508"/>
          </a:xfrm>
        </p:spPr>
        <p:txBody>
          <a:bodyPr vert="horz" lIns="91440" tIns="45720" rIns="91440" bIns="45720" rtlCol="0" anchor="t" anchorCtr="0">
            <a:noAutofit/>
          </a:bodyPr>
          <a:lstStyle>
            <a:lvl1pPr>
              <a:lnSpc>
                <a:spcPct val="100000"/>
              </a:lnSpc>
              <a:defRPr lang="en-US" sz="2800"/>
            </a:lvl1pPr>
          </a:lstStyle>
          <a:p>
            <a:pPr lvl="0"/>
            <a:r>
              <a:rPr lang="en-US" dirty="0"/>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buClr>
                <a:schemeClr val="accent1"/>
              </a:buClr>
              <a:defRPr sz="800">
                <a:solidFill>
                  <a:schemeClr val="accent1"/>
                </a:solidFill>
              </a:defRPr>
            </a:lvl1pPr>
          </a:lstStyle>
          <a:p>
            <a:r>
              <a:rPr lang="en-US" dirty="0"/>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077158" y="1882029"/>
            <a:ext cx="7909279" cy="3093949"/>
          </a:xfrm>
        </p:spPr>
        <p:txBody>
          <a:bodyPr anchor="ctr" anchorCtr="0"/>
          <a:lstStyle>
            <a:lvl1pPr marL="192074" indent="-192074">
              <a:spcBef>
                <a:spcPts val="600"/>
              </a:spcBef>
              <a:spcAft>
                <a:spcPts val="300"/>
              </a:spcAft>
              <a:buClr>
                <a:schemeClr val="accent1"/>
              </a:buClr>
              <a:buFont typeface="+mj-lt"/>
              <a:buAutoNum type="arabicPeriod"/>
              <a:tabLst/>
              <a:defRPr sz="1400"/>
            </a:lvl1pPr>
            <a:lvl2pPr marL="317476" indent="-107943">
              <a:spcBef>
                <a:spcPts val="0"/>
              </a:spcBef>
              <a:spcAft>
                <a:spcPts val="300"/>
              </a:spcAft>
              <a:buClr>
                <a:schemeClr val="accent1"/>
              </a:buClr>
              <a:buFont typeface="Arial" panose="020B0604020202020204" pitchFamily="34" charset="0"/>
              <a:buChar char="•"/>
              <a:tabLst/>
              <a:defRPr sz="1300"/>
            </a:lvl2pPr>
            <a:lvl3pPr marL="390497" indent="-228582">
              <a:spcBef>
                <a:spcPts val="0"/>
              </a:spcBef>
              <a:spcAft>
                <a:spcPts val="300"/>
              </a:spcAft>
              <a:buFont typeface="+mj-lt"/>
              <a:buAutoNum type="arabicPeriod"/>
              <a:defRPr sz="1100"/>
            </a:lvl3pPr>
            <a:lvl4pPr marL="469866" indent="-228582">
              <a:spcBef>
                <a:spcPts val="0"/>
              </a:spcBef>
              <a:spcAft>
                <a:spcPts val="300"/>
              </a:spcAft>
              <a:buFont typeface="+mj-lt"/>
              <a:buAutoNum type="arabicPeriod"/>
              <a:defRPr sz="1051"/>
            </a:lvl4pPr>
            <a:lvl5pPr marL="539709" indent="-228582">
              <a:spcBef>
                <a:spcPts val="0"/>
              </a:spcBef>
              <a:spcAft>
                <a:spcPts val="300"/>
              </a:spcAft>
              <a:buFont typeface="+mj-lt"/>
              <a:buAutoNum type="arabicPeriod"/>
              <a:defRPr sz="1000"/>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2791357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our sections w/ numb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dirty="0"/>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userDrawn="1"/>
        </p:nvCxnSpPr>
        <p:spPr>
          <a:xfrm flipH="1">
            <a:off x="1174595" y="1912892"/>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userDrawn="1"/>
        </p:nvCxnSpPr>
        <p:spPr>
          <a:xfrm flipH="1">
            <a:off x="1174584" y="3146561"/>
            <a:ext cx="9842841"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userDrawn="1"/>
        </p:nvCxnSpPr>
        <p:spPr>
          <a:xfrm flipH="1">
            <a:off x="1174584" y="4391297"/>
            <a:ext cx="9842841" cy="0"/>
          </a:xfrm>
          <a:prstGeom prst="line">
            <a:avLst/>
          </a:prstGeom>
          <a:noFill/>
          <a:ln w="9525" cap="flat" cmpd="sng" algn="ctr">
            <a:solidFill>
              <a:schemeClr val="tx2">
                <a:lumMod val="60000"/>
                <a:lumOff val="40000"/>
              </a:schemeClr>
            </a:solidFill>
            <a:prstDash val="solid"/>
          </a:ln>
          <a:effectLst/>
        </p:spPr>
      </p:cxnSp>
      <p:sp>
        <p:nvSpPr>
          <p:cNvPr id="34" name="Text Placeholder 33">
            <a:extLst>
              <a:ext uri="{FF2B5EF4-FFF2-40B4-BE49-F238E27FC236}">
                <a16:creationId xmlns:a16="http://schemas.microsoft.com/office/drawing/2014/main" id="{9CB06751-CB75-614D-A598-4763478A2CC7}"/>
              </a:ext>
            </a:extLst>
          </p:cNvPr>
          <p:cNvSpPr>
            <a:spLocks noGrp="1"/>
          </p:cNvSpPr>
          <p:nvPr userDrawn="1">
            <p:ph type="body" sz="quarter" idx="12" hasCustomPrompt="1"/>
          </p:nvPr>
        </p:nvSpPr>
        <p:spPr>
          <a:xfrm>
            <a:off x="1174581" y="828929"/>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000" b="1">
                <a:solidFill>
                  <a:schemeClr val="accent1"/>
                </a:solidFill>
                <a:latin typeface="+mn-lt"/>
                <a:cs typeface="Times New Roman" panose="02020603050405020304" pitchFamily="18" charset="0"/>
              </a:defRPr>
            </a:lvl1pPr>
            <a:lvl2pPr>
              <a:defRPr sz="4000">
                <a:solidFill>
                  <a:schemeClr val="bg1"/>
                </a:solidFill>
                <a:latin typeface="+mj-lt"/>
              </a:defRPr>
            </a:lvl2pPr>
            <a:lvl3pPr>
              <a:defRPr sz="4000">
                <a:solidFill>
                  <a:schemeClr val="bg1"/>
                </a:solidFill>
                <a:latin typeface="+mj-lt"/>
              </a:defRPr>
            </a:lvl3pPr>
            <a:lvl4pPr>
              <a:defRPr sz="4000">
                <a:solidFill>
                  <a:schemeClr val="bg1"/>
                </a:solidFill>
                <a:latin typeface="+mj-lt"/>
              </a:defRPr>
            </a:lvl4pPr>
            <a:lvl5pPr>
              <a:defRPr sz="4000">
                <a:solidFill>
                  <a:schemeClr val="bg1"/>
                </a:solidFill>
                <a:latin typeface="+mj-lt"/>
              </a:defRPr>
            </a:lvl5pPr>
          </a:lstStyle>
          <a:p>
            <a:pPr lvl="0"/>
            <a:r>
              <a:rPr lang="en-US" dirty="0"/>
              <a:t>#</a:t>
            </a:r>
          </a:p>
        </p:txBody>
      </p:sp>
      <p:sp>
        <p:nvSpPr>
          <p:cNvPr id="35" name="Text Placeholder 33">
            <a:extLst>
              <a:ext uri="{FF2B5EF4-FFF2-40B4-BE49-F238E27FC236}">
                <a16:creationId xmlns:a16="http://schemas.microsoft.com/office/drawing/2014/main" id="{0F5B778C-62CF-294F-A8A7-ADB8D30F7E4B}"/>
              </a:ext>
            </a:extLst>
          </p:cNvPr>
          <p:cNvSpPr>
            <a:spLocks noGrp="1"/>
          </p:cNvSpPr>
          <p:nvPr userDrawn="1">
            <p:ph type="body" sz="quarter" idx="13" hasCustomPrompt="1"/>
          </p:nvPr>
        </p:nvSpPr>
        <p:spPr>
          <a:xfrm>
            <a:off x="1174581" y="2073665"/>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000" b="1">
                <a:solidFill>
                  <a:schemeClr val="accent1"/>
                </a:solidFill>
                <a:latin typeface="+mn-lt"/>
                <a:cs typeface="Times New Roman" panose="02020603050405020304" pitchFamily="18" charset="0"/>
              </a:defRPr>
            </a:lvl1pPr>
            <a:lvl2pPr>
              <a:defRPr sz="4000">
                <a:solidFill>
                  <a:schemeClr val="bg1"/>
                </a:solidFill>
                <a:latin typeface="+mj-lt"/>
              </a:defRPr>
            </a:lvl2pPr>
            <a:lvl3pPr>
              <a:defRPr sz="4000">
                <a:solidFill>
                  <a:schemeClr val="bg1"/>
                </a:solidFill>
                <a:latin typeface="+mj-lt"/>
              </a:defRPr>
            </a:lvl3pPr>
            <a:lvl4pPr>
              <a:defRPr sz="4000">
                <a:solidFill>
                  <a:schemeClr val="bg1"/>
                </a:solidFill>
                <a:latin typeface="+mj-lt"/>
              </a:defRPr>
            </a:lvl4pPr>
            <a:lvl5pPr>
              <a:defRPr sz="4000">
                <a:solidFill>
                  <a:schemeClr val="bg1"/>
                </a:solidFill>
                <a:latin typeface="+mj-lt"/>
              </a:defRPr>
            </a:lvl5pPr>
          </a:lstStyle>
          <a:p>
            <a:pPr lvl="0"/>
            <a:r>
              <a:rPr lang="en-US" dirty="0"/>
              <a:t>#</a:t>
            </a:r>
          </a:p>
        </p:txBody>
      </p:sp>
      <p:sp>
        <p:nvSpPr>
          <p:cNvPr id="36" name="Text Placeholder 33">
            <a:extLst>
              <a:ext uri="{FF2B5EF4-FFF2-40B4-BE49-F238E27FC236}">
                <a16:creationId xmlns:a16="http://schemas.microsoft.com/office/drawing/2014/main" id="{0C74DA92-54F5-534D-89FC-7CCB28538954}"/>
              </a:ext>
            </a:extLst>
          </p:cNvPr>
          <p:cNvSpPr>
            <a:spLocks noGrp="1"/>
          </p:cNvSpPr>
          <p:nvPr userDrawn="1">
            <p:ph type="body" sz="quarter" idx="14" hasCustomPrompt="1"/>
          </p:nvPr>
        </p:nvSpPr>
        <p:spPr>
          <a:xfrm>
            <a:off x="1174581" y="3318401"/>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000" b="1">
                <a:solidFill>
                  <a:schemeClr val="accent1"/>
                </a:solidFill>
                <a:latin typeface="+mn-lt"/>
                <a:cs typeface="Times New Roman" panose="02020603050405020304" pitchFamily="18" charset="0"/>
              </a:defRPr>
            </a:lvl1pPr>
            <a:lvl2pPr>
              <a:defRPr sz="4000">
                <a:solidFill>
                  <a:schemeClr val="bg1"/>
                </a:solidFill>
                <a:latin typeface="+mj-lt"/>
              </a:defRPr>
            </a:lvl2pPr>
            <a:lvl3pPr>
              <a:defRPr sz="4000">
                <a:solidFill>
                  <a:schemeClr val="bg1"/>
                </a:solidFill>
                <a:latin typeface="+mj-lt"/>
              </a:defRPr>
            </a:lvl3pPr>
            <a:lvl4pPr>
              <a:defRPr sz="4000">
                <a:solidFill>
                  <a:schemeClr val="bg1"/>
                </a:solidFill>
                <a:latin typeface="+mj-lt"/>
              </a:defRPr>
            </a:lvl4pPr>
            <a:lvl5pPr>
              <a:defRPr sz="4000">
                <a:solidFill>
                  <a:schemeClr val="bg1"/>
                </a:solidFill>
                <a:latin typeface="+mj-lt"/>
              </a:defRPr>
            </a:lvl5pPr>
          </a:lstStyle>
          <a:p>
            <a:pPr lvl="0"/>
            <a:r>
              <a:rPr lang="en-US" dirty="0"/>
              <a:t>#</a:t>
            </a:r>
          </a:p>
        </p:txBody>
      </p:sp>
      <p:sp>
        <p:nvSpPr>
          <p:cNvPr id="37" name="Text Placeholder 33">
            <a:extLst>
              <a:ext uri="{FF2B5EF4-FFF2-40B4-BE49-F238E27FC236}">
                <a16:creationId xmlns:a16="http://schemas.microsoft.com/office/drawing/2014/main" id="{9F262C8B-5C7F-B14A-BA25-50C34A7FD288}"/>
              </a:ext>
            </a:extLst>
          </p:cNvPr>
          <p:cNvSpPr>
            <a:spLocks noGrp="1"/>
          </p:cNvSpPr>
          <p:nvPr userDrawn="1">
            <p:ph type="body" sz="quarter" idx="15" hasCustomPrompt="1"/>
          </p:nvPr>
        </p:nvSpPr>
        <p:spPr>
          <a:xfrm>
            <a:off x="1174581" y="4613840"/>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000" b="1">
                <a:solidFill>
                  <a:schemeClr val="accent1"/>
                </a:solidFill>
                <a:latin typeface="+mn-lt"/>
                <a:cs typeface="Times New Roman" panose="02020603050405020304" pitchFamily="18" charset="0"/>
              </a:defRPr>
            </a:lvl1pPr>
            <a:lvl2pPr>
              <a:defRPr sz="4000">
                <a:solidFill>
                  <a:schemeClr val="bg1"/>
                </a:solidFill>
                <a:latin typeface="+mj-lt"/>
              </a:defRPr>
            </a:lvl2pPr>
            <a:lvl3pPr>
              <a:defRPr sz="4000">
                <a:solidFill>
                  <a:schemeClr val="bg1"/>
                </a:solidFill>
                <a:latin typeface="+mj-lt"/>
              </a:defRPr>
            </a:lvl3pPr>
            <a:lvl4pPr>
              <a:defRPr sz="4000">
                <a:solidFill>
                  <a:schemeClr val="bg1"/>
                </a:solidFill>
                <a:latin typeface="+mj-lt"/>
              </a:defRPr>
            </a:lvl4pPr>
            <a:lvl5pPr>
              <a:defRPr sz="4000">
                <a:solidFill>
                  <a:schemeClr val="bg1"/>
                </a:solidFill>
                <a:latin typeface="+mj-lt"/>
              </a:defRPr>
            </a:lvl5pPr>
          </a:lstStyle>
          <a:p>
            <a:pPr lvl="0"/>
            <a:r>
              <a:rPr lang="en-US" dirty="0"/>
              <a:t>#</a:t>
            </a:r>
          </a:p>
        </p:txBody>
      </p:sp>
      <p:sp>
        <p:nvSpPr>
          <p:cNvPr id="39" name="Text Placeholder 38">
            <a:extLst>
              <a:ext uri="{FF2B5EF4-FFF2-40B4-BE49-F238E27FC236}">
                <a16:creationId xmlns:a16="http://schemas.microsoft.com/office/drawing/2014/main" id="{89565497-DFA6-8648-8348-656B1CD0CB5D}"/>
              </a:ext>
            </a:extLst>
          </p:cNvPr>
          <p:cNvSpPr>
            <a:spLocks noGrp="1"/>
          </p:cNvSpPr>
          <p:nvPr userDrawn="1">
            <p:ph type="body" sz="quarter" idx="16"/>
          </p:nvPr>
        </p:nvSpPr>
        <p:spPr>
          <a:xfrm>
            <a:off x="2564163" y="980886"/>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userDrawn="1">
            <p:ph type="body" sz="quarter" idx="17"/>
          </p:nvPr>
        </p:nvSpPr>
        <p:spPr>
          <a:xfrm>
            <a:off x="2564163" y="1275023"/>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userDrawn="1">
            <p:ph type="body" sz="quarter" idx="18"/>
          </p:nvPr>
        </p:nvSpPr>
        <p:spPr>
          <a:xfrm>
            <a:off x="2564163" y="2225121"/>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userDrawn="1">
            <p:ph type="body" sz="quarter" idx="19"/>
          </p:nvPr>
        </p:nvSpPr>
        <p:spPr>
          <a:xfrm>
            <a:off x="2564163" y="2519258"/>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userDrawn="1">
            <p:ph type="body" sz="quarter" idx="20"/>
          </p:nvPr>
        </p:nvSpPr>
        <p:spPr>
          <a:xfrm>
            <a:off x="2564163" y="3463449"/>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userDrawn="1">
            <p:ph type="body" sz="quarter" idx="21"/>
          </p:nvPr>
        </p:nvSpPr>
        <p:spPr>
          <a:xfrm>
            <a:off x="2564163" y="3757585"/>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userDrawn="1">
            <p:ph type="body" sz="quarter" idx="22"/>
          </p:nvPr>
        </p:nvSpPr>
        <p:spPr>
          <a:xfrm>
            <a:off x="2564163" y="4759387"/>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userDrawn="1">
            <p:ph type="body" sz="quarter" idx="23"/>
          </p:nvPr>
        </p:nvSpPr>
        <p:spPr>
          <a:xfrm>
            <a:off x="2564163" y="5053523"/>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Tree>
    <p:extLst>
      <p:ext uri="{BB962C8B-B14F-4D97-AF65-F5344CB8AC3E}">
        <p14:creationId xmlns:p14="http://schemas.microsoft.com/office/powerpoint/2010/main" val="2278518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our sections with 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dirty="0"/>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userDrawn="1"/>
        </p:nvCxnSpPr>
        <p:spPr>
          <a:xfrm flipH="1">
            <a:off x="1174595" y="1859644"/>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userDrawn="1"/>
        </p:nvCxnSpPr>
        <p:spPr>
          <a:xfrm flipH="1">
            <a:off x="1174584" y="3200217"/>
            <a:ext cx="9842841"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userDrawn="1"/>
        </p:nvCxnSpPr>
        <p:spPr>
          <a:xfrm flipH="1">
            <a:off x="1174584" y="4540791"/>
            <a:ext cx="9842841" cy="0"/>
          </a:xfrm>
          <a:prstGeom prst="line">
            <a:avLst/>
          </a:prstGeom>
          <a:noFill/>
          <a:ln w="9525" cap="flat" cmpd="sng" algn="ctr">
            <a:solidFill>
              <a:schemeClr val="tx2">
                <a:lumMod val="60000"/>
                <a:lumOff val="40000"/>
              </a:schemeClr>
            </a:solidFill>
            <a:prstDash val="solid"/>
          </a:ln>
          <a:effectLst/>
        </p:spPr>
      </p:cxnSp>
      <p:sp>
        <p:nvSpPr>
          <p:cNvPr id="39" name="Text Placeholder 38">
            <a:extLst>
              <a:ext uri="{FF2B5EF4-FFF2-40B4-BE49-F238E27FC236}">
                <a16:creationId xmlns:a16="http://schemas.microsoft.com/office/drawing/2014/main" id="{89565497-DFA6-8648-8348-656B1CD0CB5D}"/>
              </a:ext>
            </a:extLst>
          </p:cNvPr>
          <p:cNvSpPr>
            <a:spLocks noGrp="1"/>
          </p:cNvSpPr>
          <p:nvPr userDrawn="1">
            <p:ph type="body" sz="quarter" idx="16"/>
          </p:nvPr>
        </p:nvSpPr>
        <p:spPr>
          <a:xfrm>
            <a:off x="2564163" y="884549"/>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userDrawn="1">
            <p:ph type="body" sz="quarter" idx="17"/>
          </p:nvPr>
        </p:nvSpPr>
        <p:spPr>
          <a:xfrm>
            <a:off x="2564163" y="1178686"/>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userDrawn="1">
            <p:ph type="body" sz="quarter" idx="18"/>
          </p:nvPr>
        </p:nvSpPr>
        <p:spPr>
          <a:xfrm>
            <a:off x="2564163" y="2225121"/>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userDrawn="1">
            <p:ph type="body" sz="quarter" idx="19"/>
          </p:nvPr>
        </p:nvSpPr>
        <p:spPr>
          <a:xfrm>
            <a:off x="2564163" y="2519258"/>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userDrawn="1">
            <p:ph type="body" sz="quarter" idx="20"/>
          </p:nvPr>
        </p:nvSpPr>
        <p:spPr>
          <a:xfrm>
            <a:off x="2564163" y="3559287"/>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userDrawn="1">
            <p:ph type="body" sz="quarter" idx="21"/>
          </p:nvPr>
        </p:nvSpPr>
        <p:spPr>
          <a:xfrm>
            <a:off x="2564163" y="3853423"/>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userDrawn="1">
            <p:ph type="body" sz="quarter" idx="22"/>
          </p:nvPr>
        </p:nvSpPr>
        <p:spPr>
          <a:xfrm>
            <a:off x="2564163" y="4899859"/>
            <a:ext cx="5826316" cy="328313"/>
          </a:xfrm>
        </p:spPr>
        <p:txBody>
          <a:bodyPr/>
          <a:lstStyle>
            <a:lvl1pPr marL="0" indent="0">
              <a:buNone/>
              <a:defRPr sz="1400" b="1"/>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userDrawn="1">
            <p:ph type="body" sz="quarter" idx="23"/>
          </p:nvPr>
        </p:nvSpPr>
        <p:spPr>
          <a:xfrm>
            <a:off x="2564163" y="5193995"/>
            <a:ext cx="5826316" cy="286255"/>
          </a:xfrm>
        </p:spPr>
        <p:txBody>
          <a:bodyPr/>
          <a:lstStyle>
            <a:lvl1pPr marL="0" indent="0">
              <a:buNone/>
              <a:defRPr sz="1200" b="0"/>
            </a:lvl1pPr>
            <a:lvl2pPr marL="88894" indent="0">
              <a:buNone/>
              <a:defRPr/>
            </a:lvl2pPr>
            <a:lvl3pPr marL="161913" indent="0">
              <a:buNone/>
              <a:defRPr/>
            </a:lvl3pPr>
            <a:lvl4pPr marL="241282" indent="0">
              <a:buNone/>
              <a:defRPr/>
            </a:lvl4pPr>
            <a:lvl5pPr marL="311127" indent="0">
              <a:buNone/>
              <a:defRPr/>
            </a:lvl5pPr>
          </a:lstStyle>
          <a:p>
            <a:pPr lvl="0"/>
            <a:r>
              <a:rPr lang="en-US" dirty="0"/>
              <a:t>Click to edit Master text styles</a:t>
            </a:r>
          </a:p>
        </p:txBody>
      </p:sp>
    </p:spTree>
    <p:extLst>
      <p:ext uri="{BB962C8B-B14F-4D97-AF65-F5344CB8AC3E}">
        <p14:creationId xmlns:p14="http://schemas.microsoft.com/office/powerpoint/2010/main" val="5340017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bleed image light background">
    <p:bg>
      <p:bgPr>
        <a:solidFill>
          <a:schemeClr val="bg1"/>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lumMod val="60000"/>
              <a:lumOff val="40000"/>
            </a:schemeClr>
          </a:solidFill>
        </p:spPr>
        <p:txBody>
          <a:bodyPr anchor="ctr"/>
          <a:lstStyle>
            <a:lvl1pPr marL="0" indent="0" algn="ctr">
              <a:buNone/>
              <a:defRPr/>
            </a:lvl1pPr>
          </a:lstStyle>
          <a:p>
            <a:endParaRPr lang="en-US" dirty="0"/>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7" name="TextBox 6">
            <a:extLst>
              <a:ext uri="{FF2B5EF4-FFF2-40B4-BE49-F238E27FC236}">
                <a16:creationId xmlns:a16="http://schemas.microsoft.com/office/drawing/2014/main" id="{C0C354DE-06D2-D149-AC3F-4207DD5EF919}"/>
              </a:ext>
            </a:extLst>
          </p:cNvPr>
          <p:cNvSpPr txBox="1"/>
          <p:nvPr userDrawn="1"/>
        </p:nvSpPr>
        <p:spPr>
          <a:xfrm>
            <a:off x="1097280" y="6340470"/>
            <a:ext cx="3942944" cy="184666"/>
          </a:xfrm>
          <a:prstGeom prst="rect">
            <a:avLst/>
          </a:prstGeom>
          <a:noFill/>
        </p:spPr>
        <p:txBody>
          <a:bodyPr wrap="square" rtlCol="0">
            <a:spAutoFit/>
          </a:bodyPr>
          <a:lstStyle/>
          <a:p>
            <a:pPr marL="0" marR="0" lvl="0" indent="0" algn="l" defTabSz="68575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2021 United HealthCare Services, Inc. All Rights Reserved.</a:t>
            </a:r>
          </a:p>
        </p:txBody>
      </p:sp>
      <p:sp>
        <p:nvSpPr>
          <p:cNvPr id="8" name="Graphic 8">
            <a:extLst>
              <a:ext uri="{FF2B5EF4-FFF2-40B4-BE49-F238E27FC236}">
                <a16:creationId xmlns:a16="http://schemas.microsoft.com/office/drawing/2014/main" id="{231CB0F7-A963-9949-BE34-23F0DBD43A37}"/>
              </a:ext>
            </a:extLst>
          </p:cNvPr>
          <p:cNvSpPr/>
          <p:nvPr userDrawn="1"/>
        </p:nvSpPr>
        <p:spPr>
          <a:xfrm>
            <a:off x="609602" y="6252672"/>
            <a:ext cx="177533"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800" dirty="0"/>
          </a:p>
        </p:txBody>
      </p:sp>
    </p:spTree>
    <p:extLst>
      <p:ext uri="{BB962C8B-B14F-4D97-AF65-F5344CB8AC3E}">
        <p14:creationId xmlns:p14="http://schemas.microsoft.com/office/powerpoint/2010/main" val="303157040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2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userDrawn="1"/>
        </p:nvSpPr>
        <p:spPr>
          <a:xfrm>
            <a:off x="266010" y="343597"/>
            <a:ext cx="1429791"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39" name="Freeform 38">
            <a:extLst>
              <a:ext uri="{FF2B5EF4-FFF2-40B4-BE49-F238E27FC236}">
                <a16:creationId xmlns:a16="http://schemas.microsoft.com/office/drawing/2014/main" id="{4F9EC103-0F67-D041-A68D-29194D3A99CB}"/>
              </a:ext>
            </a:extLst>
          </p:cNvPr>
          <p:cNvSpPr/>
          <p:nvPr userDrawn="1"/>
        </p:nvSpPr>
        <p:spPr>
          <a:xfrm>
            <a:off x="-19756" y="3854450"/>
            <a:ext cx="9183221" cy="861748"/>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1"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475197" y="3857626"/>
            <a:ext cx="8110724" cy="840322"/>
          </a:xfrm>
        </p:spPr>
        <p:txBody>
          <a:bodyPr rIns="0" anchor="ctr" anchorCtr="0">
            <a:noAutofit/>
          </a:bodyPr>
          <a:lstStyle>
            <a:lvl1pPr algn="l">
              <a:defRPr sz="3200" spc="0" baseline="0">
                <a:solidFill>
                  <a:schemeClr val="bg1"/>
                </a:solidFill>
              </a:defRPr>
            </a:lvl1pPr>
          </a:lstStyle>
          <a:p>
            <a:r>
              <a:rPr lang="en-US" dirty="0"/>
              <a:t>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487690" y="4833694"/>
            <a:ext cx="7891553" cy="428635"/>
          </a:xfrm>
        </p:spPr>
        <p:txBody>
          <a:bodyPr rIns="0">
            <a:noAutofit/>
          </a:bodyPr>
          <a:lstStyle>
            <a:lvl1pPr marL="0" indent="0" algn="l">
              <a:buNone/>
              <a:defRPr sz="1400">
                <a:solidFill>
                  <a:schemeClr val="accent1"/>
                </a:solidFill>
              </a:defRPr>
            </a:lvl1pPr>
            <a:lvl2pPr marL="342875" indent="0" algn="ctr">
              <a:buNone/>
              <a:defRPr sz="15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dirty="0"/>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userDrawn="1"/>
        </p:nvSpPr>
        <p:spPr>
          <a:xfrm>
            <a:off x="432261" y="6138955"/>
            <a:ext cx="11191299"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Rectangle 9">
            <a:extLst>
              <a:ext uri="{FF2B5EF4-FFF2-40B4-BE49-F238E27FC236}">
                <a16:creationId xmlns:a16="http://schemas.microsoft.com/office/drawing/2014/main" id="{C6B4250A-775D-EF48-A209-44384C0A5ECC}"/>
              </a:ext>
            </a:extLst>
          </p:cNvPr>
          <p:cNvSpPr/>
          <p:nvPr userDrawn="1"/>
        </p:nvSpPr>
        <p:spPr>
          <a:xfrm>
            <a:off x="7655710"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3" name="Text Placeholder 4">
            <a:extLst>
              <a:ext uri="{FF2B5EF4-FFF2-40B4-BE49-F238E27FC236}">
                <a16:creationId xmlns:a16="http://schemas.microsoft.com/office/drawing/2014/main" id="{677B2950-4E80-4446-9C2A-409ECCDE1D8C}"/>
              </a:ext>
            </a:extLst>
          </p:cNvPr>
          <p:cNvSpPr>
            <a:spLocks noGrp="1"/>
          </p:cNvSpPr>
          <p:nvPr>
            <p:ph type="body" sz="quarter" idx="11"/>
          </p:nvPr>
        </p:nvSpPr>
        <p:spPr>
          <a:xfrm>
            <a:off x="494105" y="6083711"/>
            <a:ext cx="3009900" cy="270245"/>
          </a:xfrm>
        </p:spPr>
        <p:txBody>
          <a:bodyPr/>
          <a:lstStyle>
            <a:lvl1pPr marL="0" indent="0">
              <a:buNone/>
              <a:defRPr sz="1000" b="0"/>
            </a:lvl1pPr>
            <a:lvl2pPr marL="88894" indent="0">
              <a:buNone/>
              <a:defRPr/>
            </a:lvl2pPr>
          </a:lstStyle>
          <a:p>
            <a:pPr lvl="0"/>
            <a:r>
              <a:rPr lang="en-US" dirty="0"/>
              <a:t>Click to edit</a:t>
            </a:r>
          </a:p>
        </p:txBody>
      </p:sp>
      <p:pic>
        <p:nvPicPr>
          <p:cNvPr id="16" name="Picture 15" descr="A close up of a sign&#10;&#10;Description automatically generated">
            <a:extLst>
              <a:ext uri="{FF2B5EF4-FFF2-40B4-BE49-F238E27FC236}">
                <a16:creationId xmlns:a16="http://schemas.microsoft.com/office/drawing/2014/main" id="{E319C821-885B-C742-85D9-F59DE08FD885}"/>
              </a:ext>
            </a:extLst>
          </p:cNvPr>
          <p:cNvPicPr>
            <a:picLocks noChangeAspect="1"/>
          </p:cNvPicPr>
          <p:nvPr userDrawn="1"/>
        </p:nvPicPr>
        <p:blipFill>
          <a:blip r:embed="rId2"/>
          <a:stretch>
            <a:fillRect/>
          </a:stretch>
        </p:blipFill>
        <p:spPr>
          <a:xfrm>
            <a:off x="10074335" y="5838127"/>
            <a:ext cx="1505515" cy="402336"/>
          </a:xfrm>
          <a:prstGeom prst="rect">
            <a:avLst/>
          </a:prstGeom>
        </p:spPr>
      </p:pic>
    </p:spTree>
    <p:extLst>
      <p:ext uri="{BB962C8B-B14F-4D97-AF65-F5344CB8AC3E}">
        <p14:creationId xmlns:p14="http://schemas.microsoft.com/office/powerpoint/2010/main" val="1287950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ull-bleed image dark background">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solidFill>
        </p:spPr>
        <p:txBody>
          <a:bodyPr anchor="ctr"/>
          <a:lstStyle>
            <a:lvl1pPr marL="0" indent="0" algn="ctr">
              <a:buNone/>
              <a:defRPr>
                <a:solidFill>
                  <a:schemeClr val="bg1"/>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90F9BDA0-AF0E-4BA8-B742-3B9C92A3E6FE}" type="slidenum">
              <a:rPr lang="en-US" smtClean="0"/>
              <a:pPr/>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bg1"/>
                </a:solidFill>
              </a:defRPr>
            </a:lvl1pPr>
          </a:lstStyle>
          <a:p>
            <a:r>
              <a:rPr lang="en-US" dirty="0"/>
              <a:t>Type division name here</a:t>
            </a:r>
          </a:p>
        </p:txBody>
      </p:sp>
      <p:sp>
        <p:nvSpPr>
          <p:cNvPr id="8" name="TextBox 7">
            <a:extLst>
              <a:ext uri="{FF2B5EF4-FFF2-40B4-BE49-F238E27FC236}">
                <a16:creationId xmlns:a16="http://schemas.microsoft.com/office/drawing/2014/main" id="{07A9EF4F-6259-1F48-B4C6-6A4F79CE19BF}"/>
              </a:ext>
            </a:extLst>
          </p:cNvPr>
          <p:cNvSpPr txBox="1"/>
          <p:nvPr userDrawn="1"/>
        </p:nvSpPr>
        <p:spPr>
          <a:xfrm>
            <a:off x="1097280" y="6340470"/>
            <a:ext cx="3942944" cy="184666"/>
          </a:xfrm>
          <a:prstGeom prst="rect">
            <a:avLst/>
          </a:prstGeom>
          <a:noFill/>
        </p:spPr>
        <p:txBody>
          <a:bodyPr wrap="square" rtlCol="0">
            <a:spAutoFit/>
          </a:bodyPr>
          <a:lstStyle/>
          <a:p>
            <a:pPr marL="0" marR="0" lvl="0" indent="0" algn="l" defTabSz="68575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 2021 United HealthCare Services, Inc. All Rights Reserved.</a:t>
            </a:r>
          </a:p>
        </p:txBody>
      </p:sp>
      <p:sp>
        <p:nvSpPr>
          <p:cNvPr id="9" name="Graphic 8">
            <a:extLst>
              <a:ext uri="{FF2B5EF4-FFF2-40B4-BE49-F238E27FC236}">
                <a16:creationId xmlns:a16="http://schemas.microsoft.com/office/drawing/2014/main" id="{1B9E6E86-CDD4-9947-83E0-AD8BE69A7155}"/>
              </a:ext>
            </a:extLst>
          </p:cNvPr>
          <p:cNvSpPr/>
          <p:nvPr userDrawn="1"/>
        </p:nvSpPr>
        <p:spPr>
          <a:xfrm>
            <a:off x="609602" y="6252672"/>
            <a:ext cx="177533"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bg1"/>
          </a:solidFill>
          <a:ln w="2643" cap="flat">
            <a:noFill/>
            <a:prstDash val="solid"/>
            <a:miter/>
          </a:ln>
        </p:spPr>
        <p:txBody>
          <a:bodyPr rtlCol="0" anchor="ctr"/>
          <a:lstStyle/>
          <a:p>
            <a:endParaRPr lang="en-US" sz="1800" dirty="0">
              <a:solidFill>
                <a:schemeClr val="bg1"/>
              </a:solidFill>
            </a:endParaRPr>
          </a:p>
        </p:txBody>
      </p:sp>
    </p:spTree>
    <p:extLst>
      <p:ext uri="{BB962C8B-B14F-4D97-AF65-F5344CB8AC3E}">
        <p14:creationId xmlns:p14="http://schemas.microsoft.com/office/powerpoint/2010/main" val="221271575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3 – light pic">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539A4D35-6931-4846-8142-F3C6A4884AC0}"/>
              </a:ext>
            </a:extLst>
          </p:cNvPr>
          <p:cNvSpPr/>
          <p:nvPr userDrawn="1"/>
        </p:nvSpPr>
        <p:spPr>
          <a:xfrm>
            <a:off x="-31045" y="3489649"/>
            <a:ext cx="9365060" cy="1412618"/>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1"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496461" y="3489649"/>
            <a:ext cx="7891553" cy="1362788"/>
          </a:xfrm>
        </p:spPr>
        <p:txBody>
          <a:bodyPr rIns="0" anchor="ctr" anchorCtr="0">
            <a:noAutofit/>
          </a:bodyPr>
          <a:lstStyle>
            <a:lvl1pPr algn="l">
              <a:lnSpc>
                <a:spcPct val="100000"/>
              </a:lnSpc>
              <a:defRPr sz="3200" spc="0" baseline="0">
                <a:solidFill>
                  <a:schemeClr val="bg1"/>
                </a:solidFill>
              </a:defRPr>
            </a:lvl1pPr>
          </a:lstStyle>
          <a:p>
            <a:r>
              <a:rPr lang="en-US" dirty="0"/>
              <a:t>Two-line 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496461" y="5028259"/>
            <a:ext cx="7891553" cy="428635"/>
          </a:xfrm>
        </p:spPr>
        <p:txBody>
          <a:bodyPr rIns="0">
            <a:noAutofit/>
          </a:bodyPr>
          <a:lstStyle>
            <a:lvl1pPr marL="0" indent="0" algn="l">
              <a:buNone/>
              <a:defRPr sz="1400">
                <a:solidFill>
                  <a:schemeClr val="accent1"/>
                </a:solidFill>
              </a:defRPr>
            </a:lvl1pPr>
            <a:lvl2pPr marL="342875" indent="0" algn="ctr">
              <a:buNone/>
              <a:defRPr sz="15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dirty="0"/>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userDrawn="1"/>
        </p:nvSpPr>
        <p:spPr>
          <a:xfrm>
            <a:off x="432264" y="6138955"/>
            <a:ext cx="11191297"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Rectangle 9">
            <a:extLst>
              <a:ext uri="{FF2B5EF4-FFF2-40B4-BE49-F238E27FC236}">
                <a16:creationId xmlns:a16="http://schemas.microsoft.com/office/drawing/2014/main" id="{C6B4250A-775D-EF48-A209-44384C0A5ECC}"/>
              </a:ext>
            </a:extLst>
          </p:cNvPr>
          <p:cNvSpPr/>
          <p:nvPr userDrawn="1"/>
        </p:nvSpPr>
        <p:spPr>
          <a:xfrm>
            <a:off x="7655710"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3" name="Text Placeholder 4">
            <a:extLst>
              <a:ext uri="{FF2B5EF4-FFF2-40B4-BE49-F238E27FC236}">
                <a16:creationId xmlns:a16="http://schemas.microsoft.com/office/drawing/2014/main" id="{75B10A8E-ECF9-C74E-B7FD-3BDFE9077857}"/>
              </a:ext>
            </a:extLst>
          </p:cNvPr>
          <p:cNvSpPr>
            <a:spLocks noGrp="1"/>
          </p:cNvSpPr>
          <p:nvPr>
            <p:ph type="body" sz="quarter" idx="12"/>
          </p:nvPr>
        </p:nvSpPr>
        <p:spPr>
          <a:xfrm>
            <a:off x="494105" y="6083711"/>
            <a:ext cx="3009900" cy="270245"/>
          </a:xfrm>
        </p:spPr>
        <p:txBody>
          <a:bodyPr/>
          <a:lstStyle>
            <a:lvl1pPr marL="0" indent="0">
              <a:buNone/>
              <a:defRPr sz="1000" b="0"/>
            </a:lvl1pPr>
            <a:lvl2pPr marL="88894" indent="0">
              <a:buNone/>
              <a:defRPr/>
            </a:lvl2pPr>
          </a:lstStyle>
          <a:p>
            <a:pPr lvl="0"/>
            <a:r>
              <a:rPr lang="en-US" dirty="0"/>
              <a:t>Click to edit</a:t>
            </a:r>
          </a:p>
        </p:txBody>
      </p:sp>
      <p:pic>
        <p:nvPicPr>
          <p:cNvPr id="15" name="Picture 14" descr="A close up of a sign&#10;&#10;Description automatically generated">
            <a:extLst>
              <a:ext uri="{FF2B5EF4-FFF2-40B4-BE49-F238E27FC236}">
                <a16:creationId xmlns:a16="http://schemas.microsoft.com/office/drawing/2014/main" id="{057CE7E4-4BFE-BE47-9694-E65595C14E4C}"/>
              </a:ext>
            </a:extLst>
          </p:cNvPr>
          <p:cNvPicPr>
            <a:picLocks noChangeAspect="1"/>
          </p:cNvPicPr>
          <p:nvPr userDrawn="1"/>
        </p:nvPicPr>
        <p:blipFill>
          <a:blip r:embed="rId2"/>
          <a:stretch>
            <a:fillRect/>
          </a:stretch>
        </p:blipFill>
        <p:spPr>
          <a:xfrm>
            <a:off x="10074335" y="5838127"/>
            <a:ext cx="1505515" cy="402336"/>
          </a:xfrm>
          <a:prstGeom prst="rect">
            <a:avLst/>
          </a:prstGeom>
        </p:spPr>
      </p:pic>
    </p:spTree>
    <p:extLst>
      <p:ext uri="{BB962C8B-B14F-4D97-AF65-F5344CB8AC3E}">
        <p14:creationId xmlns:p14="http://schemas.microsoft.com/office/powerpoint/2010/main" val="409849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slide #3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userDrawn="1"/>
        </p:nvSpPr>
        <p:spPr>
          <a:xfrm>
            <a:off x="266010" y="343597"/>
            <a:ext cx="1429791"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6" name="Freeform 15">
            <a:extLst>
              <a:ext uri="{FF2B5EF4-FFF2-40B4-BE49-F238E27FC236}">
                <a16:creationId xmlns:a16="http://schemas.microsoft.com/office/drawing/2014/main" id="{9C58A3EB-27BC-514E-9F05-03E18670B808}"/>
              </a:ext>
            </a:extLst>
          </p:cNvPr>
          <p:cNvSpPr/>
          <p:nvPr userDrawn="1"/>
        </p:nvSpPr>
        <p:spPr>
          <a:xfrm>
            <a:off x="-32455" y="3492500"/>
            <a:ext cx="9365060" cy="1406014"/>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1"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496461" y="3497036"/>
            <a:ext cx="7891553" cy="1348014"/>
          </a:xfrm>
        </p:spPr>
        <p:txBody>
          <a:bodyPr rIns="0" anchor="ctr" anchorCtr="0">
            <a:noAutofit/>
          </a:bodyPr>
          <a:lstStyle>
            <a:lvl1pPr algn="l">
              <a:lnSpc>
                <a:spcPct val="100000"/>
              </a:lnSpc>
              <a:defRPr sz="3200" spc="0" baseline="0">
                <a:solidFill>
                  <a:schemeClr val="bg1"/>
                </a:solidFill>
              </a:defRPr>
            </a:lvl1pPr>
          </a:lstStyle>
          <a:p>
            <a:r>
              <a:rPr lang="en-US" dirty="0"/>
              <a:t>Two-line 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496461" y="5029201"/>
            <a:ext cx="7891553" cy="428635"/>
          </a:xfrm>
        </p:spPr>
        <p:txBody>
          <a:bodyPr rIns="0">
            <a:noAutofit/>
          </a:bodyPr>
          <a:lstStyle>
            <a:lvl1pPr marL="0" indent="0" algn="l">
              <a:buNone/>
              <a:defRPr sz="1400">
                <a:solidFill>
                  <a:schemeClr val="accent1"/>
                </a:solidFill>
              </a:defRPr>
            </a:lvl1pPr>
            <a:lvl2pPr marL="342875" indent="0" algn="ctr">
              <a:buNone/>
              <a:defRPr sz="15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dirty="0"/>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userDrawn="1"/>
        </p:nvSpPr>
        <p:spPr>
          <a:xfrm>
            <a:off x="432274" y="6138955"/>
            <a:ext cx="11191287"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Rectangle 9">
            <a:extLst>
              <a:ext uri="{FF2B5EF4-FFF2-40B4-BE49-F238E27FC236}">
                <a16:creationId xmlns:a16="http://schemas.microsoft.com/office/drawing/2014/main" id="{C6B4250A-775D-EF48-A209-44384C0A5ECC}"/>
              </a:ext>
            </a:extLst>
          </p:cNvPr>
          <p:cNvSpPr/>
          <p:nvPr userDrawn="1"/>
        </p:nvSpPr>
        <p:spPr>
          <a:xfrm>
            <a:off x="7655710"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3" name="Text Placeholder 4">
            <a:extLst>
              <a:ext uri="{FF2B5EF4-FFF2-40B4-BE49-F238E27FC236}">
                <a16:creationId xmlns:a16="http://schemas.microsoft.com/office/drawing/2014/main" id="{85C6AF34-C5F3-3E4D-AACD-6675E86ABE66}"/>
              </a:ext>
            </a:extLst>
          </p:cNvPr>
          <p:cNvSpPr>
            <a:spLocks noGrp="1"/>
          </p:cNvSpPr>
          <p:nvPr>
            <p:ph type="body" sz="quarter" idx="12"/>
          </p:nvPr>
        </p:nvSpPr>
        <p:spPr>
          <a:xfrm>
            <a:off x="494105" y="6083711"/>
            <a:ext cx="3009900" cy="270245"/>
          </a:xfrm>
        </p:spPr>
        <p:txBody>
          <a:bodyPr/>
          <a:lstStyle>
            <a:lvl1pPr marL="0" indent="0">
              <a:buNone/>
              <a:defRPr sz="1000" b="0"/>
            </a:lvl1pPr>
            <a:lvl2pPr marL="88894" indent="0">
              <a:buNone/>
              <a:defRPr/>
            </a:lvl2pPr>
          </a:lstStyle>
          <a:p>
            <a:pPr lvl="0"/>
            <a:r>
              <a:rPr lang="en-US" dirty="0"/>
              <a:t>Click to edit</a:t>
            </a:r>
          </a:p>
        </p:txBody>
      </p:sp>
      <p:pic>
        <p:nvPicPr>
          <p:cNvPr id="17" name="Picture 16" descr="A close up of a sign&#10;&#10;Description automatically generated">
            <a:extLst>
              <a:ext uri="{FF2B5EF4-FFF2-40B4-BE49-F238E27FC236}">
                <a16:creationId xmlns:a16="http://schemas.microsoft.com/office/drawing/2014/main" id="{E928C42B-5D28-3B48-AE2E-ABA3C7CB726D}"/>
              </a:ext>
            </a:extLst>
          </p:cNvPr>
          <p:cNvPicPr>
            <a:picLocks noChangeAspect="1"/>
          </p:cNvPicPr>
          <p:nvPr userDrawn="1"/>
        </p:nvPicPr>
        <p:blipFill>
          <a:blip r:embed="rId2"/>
          <a:stretch>
            <a:fillRect/>
          </a:stretch>
        </p:blipFill>
        <p:spPr>
          <a:xfrm>
            <a:off x="10074335" y="5838127"/>
            <a:ext cx="1505515" cy="402336"/>
          </a:xfrm>
          <a:prstGeom prst="rect">
            <a:avLst/>
          </a:prstGeom>
        </p:spPr>
      </p:pic>
    </p:spTree>
    <p:extLst>
      <p:ext uri="{BB962C8B-B14F-4D97-AF65-F5344CB8AC3E}">
        <p14:creationId xmlns:p14="http://schemas.microsoft.com/office/powerpoint/2010/main" val="122095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908180" y="2781839"/>
            <a:ext cx="10039739" cy="1796889"/>
          </a:xfrm>
        </p:spPr>
        <p:txBody>
          <a:bodyPr anchor="ctr">
            <a:noAutofit/>
          </a:bodyPr>
          <a:lstStyle>
            <a:lvl1pPr algn="l">
              <a:defRPr sz="3800" spc="0" baseline="0">
                <a:solidFill>
                  <a:schemeClr val="bg1"/>
                </a:solidFill>
              </a:defRPr>
            </a:lvl1pPr>
          </a:lstStyle>
          <a:p>
            <a:r>
              <a:rPr lang="en-US" dirty="0"/>
              <a:t>Section title</a:t>
            </a:r>
          </a:p>
        </p:txBody>
      </p:sp>
      <p:sp>
        <p:nvSpPr>
          <p:cNvPr id="4" name="Graphic 8">
            <a:extLst>
              <a:ext uri="{FF2B5EF4-FFF2-40B4-BE49-F238E27FC236}">
                <a16:creationId xmlns:a16="http://schemas.microsoft.com/office/drawing/2014/main" id="{C83D410C-51E8-7844-B905-6BEA526A594B}"/>
              </a:ext>
            </a:extLst>
          </p:cNvPr>
          <p:cNvSpPr/>
          <p:nvPr userDrawn="1"/>
        </p:nvSpPr>
        <p:spPr>
          <a:xfrm>
            <a:off x="609601" y="457201"/>
            <a:ext cx="613617"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bg1"/>
          </a:solidFill>
          <a:ln w="2643" cap="flat">
            <a:noFill/>
            <a:prstDash val="solid"/>
            <a:miter/>
          </a:ln>
        </p:spPr>
        <p:txBody>
          <a:bodyPr rtlCol="0" anchor="ctr"/>
          <a:lstStyle/>
          <a:p>
            <a:endParaRPr lang="en-US" sz="1800" dirty="0"/>
          </a:p>
        </p:txBody>
      </p:sp>
    </p:spTree>
    <p:extLst>
      <p:ext uri="{BB962C8B-B14F-4D97-AF65-F5344CB8AC3E}">
        <p14:creationId xmlns:p14="http://schemas.microsoft.com/office/powerpoint/2010/main" val="221644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877842" y="2781839"/>
            <a:ext cx="8303340" cy="1796889"/>
          </a:xfrm>
        </p:spPr>
        <p:txBody>
          <a:bodyPr anchor="ctr">
            <a:noAutofit/>
          </a:bodyPr>
          <a:lstStyle>
            <a:lvl1pPr algn="l">
              <a:defRPr sz="3800"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A6E43C1D-36E1-A348-8927-8354A72C21F6}"/>
              </a:ext>
            </a:extLst>
          </p:cNvPr>
          <p:cNvSpPr/>
          <p:nvPr userDrawn="1"/>
        </p:nvSpPr>
        <p:spPr>
          <a:xfrm>
            <a:off x="609601" y="457201"/>
            <a:ext cx="613617"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accent1"/>
          </a:solidFill>
          <a:ln w="2643" cap="flat">
            <a:noFill/>
            <a:prstDash val="solid"/>
            <a:miter/>
          </a:ln>
        </p:spPr>
        <p:txBody>
          <a:bodyPr rtlCol="0" anchor="ctr"/>
          <a:lstStyle/>
          <a:p>
            <a:endParaRPr lang="en-US" sz="1800" dirty="0"/>
          </a:p>
        </p:txBody>
      </p:sp>
    </p:spTree>
    <p:extLst>
      <p:ext uri="{BB962C8B-B14F-4D97-AF65-F5344CB8AC3E}">
        <p14:creationId xmlns:p14="http://schemas.microsoft.com/office/powerpoint/2010/main" val="613743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9875" y="347472"/>
            <a:ext cx="9681295" cy="731520"/>
          </a:xfrm>
        </p:spPr>
        <p:txBody>
          <a:bodyPr vert="horz" lIns="91440" tIns="45720" rIns="91440" bIns="45720" rtlCol="0" anchor="t" anchorCtr="0">
            <a:noAutofit/>
          </a:bodyPr>
          <a:lstStyle>
            <a:lvl1pPr>
              <a:lnSpc>
                <a:spcPct val="100000"/>
              </a:lnSpc>
              <a:defRPr lang="en-US" sz="2800"/>
            </a:lvl1pPr>
          </a:lstStyle>
          <a:p>
            <a:pPr lvl="0"/>
            <a:r>
              <a:rPr lang="en-US" dirty="0"/>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371600"/>
            <a:ext cx="9681295" cy="4105740"/>
          </a:xfrm>
        </p:spPr>
        <p:txBody>
          <a:bodyPr/>
          <a:lstStyle>
            <a:lvl1pPr marL="114292" indent="-114292">
              <a:spcBef>
                <a:spcPts val="300"/>
              </a:spcBef>
              <a:spcAft>
                <a:spcPts val="600"/>
              </a:spcAft>
              <a:buClr>
                <a:schemeClr val="accent1"/>
              </a:buClr>
              <a:tabLst/>
              <a:defRPr sz="1400"/>
            </a:lvl1pPr>
            <a:lvl2pPr marL="217473" indent="-98418">
              <a:spcBef>
                <a:spcPts val="0"/>
              </a:spcBef>
              <a:spcAft>
                <a:spcPts val="600"/>
              </a:spcAft>
              <a:buClr>
                <a:schemeClr val="accent1"/>
              </a:buClr>
              <a:tabLst/>
              <a:defRPr sz="1400"/>
            </a:lvl2pPr>
            <a:lvl3pPr marL="314303" indent="-82545">
              <a:spcBef>
                <a:spcPts val="0"/>
              </a:spcBef>
              <a:spcAft>
                <a:spcPts val="600"/>
              </a:spcAft>
              <a:buClr>
                <a:schemeClr val="accent1"/>
              </a:buClr>
              <a:tabLst/>
              <a:defRPr sz="1200"/>
            </a:lvl3pPr>
            <a:lvl4pPr marL="404783" indent="-90482">
              <a:spcBef>
                <a:spcPts val="0"/>
              </a:spcBef>
              <a:spcAft>
                <a:spcPts val="600"/>
              </a:spcAft>
              <a:buClr>
                <a:schemeClr val="accent1"/>
              </a:buClr>
              <a:tabLst/>
              <a:defRPr sz="1100"/>
            </a:lvl4pPr>
            <a:lvl5pPr marL="493677" indent="-80957">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325354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9875" y="347472"/>
            <a:ext cx="9681295" cy="1096841"/>
          </a:xfrm>
        </p:spPr>
        <p:txBody>
          <a:bodyPr vert="horz" lIns="91440" tIns="45720" rIns="91440" bIns="45720" rtlCol="0" anchor="t" anchorCtr="0">
            <a:noAutofit/>
          </a:bodyPr>
          <a:lstStyle>
            <a:lvl1pPr>
              <a:lnSpc>
                <a:spcPct val="100000"/>
              </a:lnSpc>
              <a:defRPr lang="en-US" sz="2800"/>
            </a:lvl1pPr>
          </a:lstStyle>
          <a:p>
            <a:pPr lvl="0"/>
            <a:r>
              <a:rPr lang="en-US" dirty="0"/>
              <a:t>Click to add a title style with a </a:t>
            </a:r>
            <a:br>
              <a:rPr lang="en-US" dirty="0"/>
            </a:br>
            <a:r>
              <a:rPr lang="en-US" dirty="0"/>
              <a:t>two-line headline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128467" y="6241574"/>
            <a:ext cx="4114800" cy="366183"/>
          </a:xfrm>
          <a:prstGeom prst="rect">
            <a:avLst/>
          </a:prstGeom>
        </p:spPr>
        <p:txBody>
          <a:bodyPr vert="horz" lIns="91440" tIns="45720" rIns="91440" bIns="45720" rtlCol="0" anchor="ctr"/>
          <a:lstStyle>
            <a:lvl1pPr algn="r">
              <a:defRPr sz="800">
                <a:solidFill>
                  <a:schemeClr val="accent1"/>
                </a:solidFill>
              </a:defRPr>
            </a:lvl1pPr>
          </a:lstStyle>
          <a:p>
            <a:r>
              <a:rPr lang="en-US" dirty="0"/>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5" y="1909238"/>
            <a:ext cx="9681295" cy="4105740"/>
          </a:xfrm>
        </p:spPr>
        <p:txBody>
          <a:bodyPr/>
          <a:lstStyle>
            <a:lvl1pPr marL="114292" indent="-114292">
              <a:spcBef>
                <a:spcPts val="300"/>
              </a:spcBef>
              <a:spcAft>
                <a:spcPts val="600"/>
              </a:spcAft>
              <a:buClr>
                <a:schemeClr val="accent1"/>
              </a:buClr>
              <a:tabLst/>
              <a:defRPr sz="1400"/>
            </a:lvl1pPr>
            <a:lvl2pPr marL="217473" indent="-98418">
              <a:spcBef>
                <a:spcPts val="0"/>
              </a:spcBef>
              <a:spcAft>
                <a:spcPts val="600"/>
              </a:spcAft>
              <a:buClr>
                <a:schemeClr val="accent1"/>
              </a:buClr>
              <a:tabLst/>
              <a:defRPr sz="1400"/>
            </a:lvl2pPr>
            <a:lvl3pPr marL="314303" indent="-82545">
              <a:spcBef>
                <a:spcPts val="0"/>
              </a:spcBef>
              <a:spcAft>
                <a:spcPts val="600"/>
              </a:spcAft>
              <a:buClr>
                <a:schemeClr val="accent1"/>
              </a:buClr>
              <a:tabLst/>
              <a:defRPr sz="1200"/>
            </a:lvl3pPr>
            <a:lvl4pPr marL="404783" indent="-90482">
              <a:spcBef>
                <a:spcPts val="0"/>
              </a:spcBef>
              <a:spcAft>
                <a:spcPts val="600"/>
              </a:spcAft>
              <a:buClr>
                <a:schemeClr val="accent1"/>
              </a:buClr>
              <a:tabLst/>
              <a:defRPr sz="1100"/>
            </a:lvl4pPr>
            <a:lvl5pPr marL="493677" indent="-80957">
              <a:spcBef>
                <a:spcPts val="0"/>
              </a:spcBef>
              <a:spcAft>
                <a:spcPts val="600"/>
              </a:spcAft>
              <a:buClr>
                <a:schemeClr val="accent1"/>
              </a:buClr>
              <a:tabLst/>
              <a:defRPr sz="105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47927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499872" y="350446"/>
            <a:ext cx="9680448" cy="732508"/>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499872" y="1371390"/>
            <a:ext cx="9680448" cy="422017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11243279" y="6242310"/>
            <a:ext cx="470647" cy="374396"/>
          </a:xfrm>
          <a:prstGeom prst="rect">
            <a:avLst/>
          </a:prstGeom>
        </p:spPr>
        <p:txBody>
          <a:bodyPr vert="horz" lIns="91440" tIns="45720" rIns="91440" bIns="45720" rtlCol="0" anchor="ctr"/>
          <a:lstStyle>
            <a:lvl1pPr algn="r">
              <a:defRPr sz="800" b="0" i="0">
                <a:solidFill>
                  <a:schemeClr val="accent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TextBox 7">
            <a:extLst>
              <a:ext uri="{FF2B5EF4-FFF2-40B4-BE49-F238E27FC236}">
                <a16:creationId xmlns:a16="http://schemas.microsoft.com/office/drawing/2014/main" id="{9ED704B1-56F3-BC48-B63B-4E3939705733}"/>
              </a:ext>
            </a:extLst>
          </p:cNvPr>
          <p:cNvSpPr txBox="1"/>
          <p:nvPr userDrawn="1"/>
        </p:nvSpPr>
        <p:spPr>
          <a:xfrm>
            <a:off x="1097279" y="6242311"/>
            <a:ext cx="5366415" cy="276999"/>
          </a:xfrm>
          <a:prstGeom prst="rect">
            <a:avLst/>
          </a:prstGeom>
          <a:noFill/>
        </p:spPr>
        <p:txBody>
          <a:bodyPr wrap="square" rtlCol="0">
            <a:spAutoFit/>
          </a:bodyPr>
          <a:lstStyle/>
          <a:p>
            <a:pPr marL="0" marR="0" lvl="0" indent="0" algn="l" defTabSz="68575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2021 United HealthCare Services, Inc. All Rights Reserved. Proprietary information of UnitedHealth Group. </a:t>
            </a:r>
          </a:p>
          <a:p>
            <a:pPr marL="0" marR="0" lvl="0" indent="0" algn="l" defTabSz="68575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Do not distribute or reproduce without express permission of UnitedHealth Group.</a:t>
            </a:r>
          </a:p>
        </p:txBody>
      </p:sp>
      <p:sp>
        <p:nvSpPr>
          <p:cNvPr id="12" name="Graphic 8">
            <a:extLst>
              <a:ext uri="{FF2B5EF4-FFF2-40B4-BE49-F238E27FC236}">
                <a16:creationId xmlns:a16="http://schemas.microsoft.com/office/drawing/2014/main" id="{D794EC31-BAF9-C540-98E6-E49EE00037EC}"/>
              </a:ext>
            </a:extLst>
          </p:cNvPr>
          <p:cNvSpPr/>
          <p:nvPr userDrawn="1"/>
        </p:nvSpPr>
        <p:spPr>
          <a:xfrm>
            <a:off x="609602" y="6252672"/>
            <a:ext cx="177533"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800" dirty="0"/>
          </a:p>
        </p:txBody>
      </p:sp>
    </p:spTree>
    <p:extLst>
      <p:ext uri="{BB962C8B-B14F-4D97-AF65-F5344CB8AC3E}">
        <p14:creationId xmlns:p14="http://schemas.microsoft.com/office/powerpoint/2010/main" val="722224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hf hdr="0" ftr="0" dt="0"/>
  <p:txStyles>
    <p:titleStyle>
      <a:lvl1pPr algn="l" defTabSz="685750" rtl="0" eaLnBrk="1" latinLnBrk="0" hangingPunct="1">
        <a:lnSpc>
          <a:spcPct val="100000"/>
        </a:lnSpc>
        <a:spcBef>
          <a:spcPct val="0"/>
        </a:spcBef>
        <a:buNone/>
        <a:defRPr sz="2400" b="1" i="0" kern="1200" spc="0" baseline="0">
          <a:solidFill>
            <a:schemeClr val="accent1"/>
          </a:solidFill>
          <a:latin typeface="+mj-lt"/>
          <a:ea typeface="+mj-ea"/>
          <a:cs typeface="+mj-cs"/>
        </a:defRPr>
      </a:lvl1pPr>
    </p:titleStyle>
    <p:bodyStyle>
      <a:lvl1pPr marL="117466" indent="-117466"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9060" indent="-101592"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28589"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1609" indent="-73021"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520662"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50" rtl="0" eaLnBrk="1" latinLnBrk="0" hangingPunct="1">
        <a:defRPr sz="1351" kern="1200">
          <a:solidFill>
            <a:schemeClr val="tx1"/>
          </a:solidFill>
          <a:latin typeface="+mn-lt"/>
          <a:ea typeface="+mn-ea"/>
          <a:cs typeface="+mn-cs"/>
        </a:defRPr>
      </a:lvl1pPr>
      <a:lvl2pPr marL="342875" algn="l" defTabSz="685750" rtl="0" eaLnBrk="1" latinLnBrk="0" hangingPunct="1">
        <a:defRPr sz="1351" kern="1200">
          <a:solidFill>
            <a:schemeClr val="tx1"/>
          </a:solidFill>
          <a:latin typeface="+mn-lt"/>
          <a:ea typeface="+mn-ea"/>
          <a:cs typeface="+mn-cs"/>
        </a:defRPr>
      </a:lvl2pPr>
      <a:lvl3pPr marL="685750" algn="l" defTabSz="685750" rtl="0" eaLnBrk="1" latinLnBrk="0" hangingPunct="1">
        <a:defRPr sz="1351" kern="1200">
          <a:solidFill>
            <a:schemeClr val="tx1"/>
          </a:solidFill>
          <a:latin typeface="+mn-lt"/>
          <a:ea typeface="+mn-ea"/>
          <a:cs typeface="+mn-cs"/>
        </a:defRPr>
      </a:lvl3pPr>
      <a:lvl4pPr marL="1028624" algn="l" defTabSz="685750" rtl="0" eaLnBrk="1" latinLnBrk="0" hangingPunct="1">
        <a:defRPr sz="1351" kern="1200">
          <a:solidFill>
            <a:schemeClr val="tx1"/>
          </a:solidFill>
          <a:latin typeface="+mn-lt"/>
          <a:ea typeface="+mn-ea"/>
          <a:cs typeface="+mn-cs"/>
        </a:defRPr>
      </a:lvl4pPr>
      <a:lvl5pPr marL="1371498" algn="l" defTabSz="685750" rtl="0" eaLnBrk="1" latinLnBrk="0" hangingPunct="1">
        <a:defRPr sz="1351" kern="1200">
          <a:solidFill>
            <a:schemeClr val="tx1"/>
          </a:solidFill>
          <a:latin typeface="+mn-lt"/>
          <a:ea typeface="+mn-ea"/>
          <a:cs typeface="+mn-cs"/>
        </a:defRPr>
      </a:lvl5pPr>
      <a:lvl6pPr marL="1714372" algn="l" defTabSz="685750" rtl="0" eaLnBrk="1" latinLnBrk="0" hangingPunct="1">
        <a:defRPr sz="1351" kern="1200">
          <a:solidFill>
            <a:schemeClr val="tx1"/>
          </a:solidFill>
          <a:latin typeface="+mn-lt"/>
          <a:ea typeface="+mn-ea"/>
          <a:cs typeface="+mn-cs"/>
        </a:defRPr>
      </a:lvl6pPr>
      <a:lvl7pPr marL="2057246" algn="l" defTabSz="685750" rtl="0" eaLnBrk="1" latinLnBrk="0" hangingPunct="1">
        <a:defRPr sz="1351" kern="1200">
          <a:solidFill>
            <a:schemeClr val="tx1"/>
          </a:solidFill>
          <a:latin typeface="+mn-lt"/>
          <a:ea typeface="+mn-ea"/>
          <a:cs typeface="+mn-cs"/>
        </a:defRPr>
      </a:lvl7pPr>
      <a:lvl8pPr marL="2400120" algn="l" defTabSz="685750" rtl="0" eaLnBrk="1" latinLnBrk="0" hangingPunct="1">
        <a:defRPr sz="1351" kern="1200">
          <a:solidFill>
            <a:schemeClr val="tx1"/>
          </a:solidFill>
          <a:latin typeface="+mn-lt"/>
          <a:ea typeface="+mn-ea"/>
          <a:cs typeface="+mn-cs"/>
        </a:defRPr>
      </a:lvl8pPr>
      <a:lvl9pPr marL="2742995" algn="l" defTabSz="685750"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orient="horz" pos="3932">
          <p15:clr>
            <a:srgbClr val="F26B43"/>
          </p15:clr>
        </p15:guide>
        <p15:guide id="6" pos="5472">
          <p15:clr>
            <a:srgbClr val="F26B43"/>
          </p15:clr>
        </p15:guide>
        <p15:guide id="7" orient="horz" pos="4070">
          <p15:clr>
            <a:srgbClr val="F26B43"/>
          </p15:clr>
        </p15:guide>
        <p15:guide id="8" pos="951">
          <p15:clr>
            <a:srgbClr val="F26B43"/>
          </p15:clr>
        </p15:guide>
        <p15:guide id="9" pos="1043">
          <p15:clr>
            <a:srgbClr val="F26B43"/>
          </p15:clr>
        </p15:guide>
        <p15:guide id="10" pos="1704">
          <p15:clr>
            <a:srgbClr val="F26B43"/>
          </p15:clr>
        </p15:guide>
        <p15:guide id="11" pos="1796">
          <p15:clr>
            <a:srgbClr val="F26B43"/>
          </p15:clr>
        </p15:guide>
        <p15:guide id="12" pos="2459">
          <p15:clr>
            <a:srgbClr val="F26B43"/>
          </p15:clr>
        </p15:guide>
        <p15:guide id="13" pos="2548">
          <p15:clr>
            <a:srgbClr val="F26B43"/>
          </p15:clr>
        </p15:guide>
        <p15:guide id="14" pos="3212">
          <p15:clr>
            <a:srgbClr val="F26B43"/>
          </p15:clr>
        </p15:guide>
        <p15:guide id="15" pos="3303">
          <p15:clr>
            <a:srgbClr val="F26B43"/>
          </p15:clr>
        </p15:guide>
        <p15:guide id="16" pos="3964">
          <p15:clr>
            <a:srgbClr val="F26B43"/>
          </p15:clr>
        </p15:guide>
        <p15:guide id="17" pos="4056">
          <p15:clr>
            <a:srgbClr val="F26B43"/>
          </p15:clr>
        </p15:guide>
        <p15:guide id="18" pos="4719">
          <p15:clr>
            <a:srgbClr val="F26B43"/>
          </p15:clr>
        </p15:guide>
        <p15:guide id="19" pos="4811">
          <p15:clr>
            <a:srgbClr val="F26B43"/>
          </p15:clr>
        </p15:guide>
        <p15:guide id="20" orient="horz" pos="288">
          <p15:clr>
            <a:srgbClr val="F26B43"/>
          </p15:clr>
        </p15:guide>
        <p15:guide id="21" orient="horz" pos="988">
          <p15:clr>
            <a:srgbClr val="F26B43"/>
          </p15:clr>
        </p15:guide>
        <p15:guide id="22" orient="horz" pos="43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22.png"/><Relationship Id="rId18" Type="http://schemas.openxmlformats.org/officeDocument/2006/relationships/image" Target="../media/image2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17" Type="http://schemas.openxmlformats.org/officeDocument/2006/relationships/image" Target="../media/image26.png"/><Relationship Id="rId2" Type="http://schemas.openxmlformats.org/officeDocument/2006/relationships/notesSlide" Target="../notesSlides/notesSlide17.xml"/><Relationship Id="rId16" Type="http://schemas.openxmlformats.org/officeDocument/2006/relationships/image" Target="../media/image25.svg"/><Relationship Id="rId20" Type="http://schemas.openxmlformats.org/officeDocument/2006/relationships/image" Target="../media/image29.svg"/><Relationship Id="rId1" Type="http://schemas.openxmlformats.org/officeDocument/2006/relationships/slideLayout" Target="../slideLayouts/slideLayout9.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svg"/><Relationship Id="rId19" Type="http://schemas.openxmlformats.org/officeDocument/2006/relationships/image" Target="../media/image28.png"/><Relationship Id="rId4" Type="http://schemas.openxmlformats.org/officeDocument/2006/relationships/image" Target="../media/image13.svg"/><Relationship Id="rId9" Type="http://schemas.openxmlformats.org/officeDocument/2006/relationships/image" Target="../media/image18.png"/><Relationship Id="rId14" Type="http://schemas.openxmlformats.org/officeDocument/2006/relationships/image" Target="../media/image23.svg"/></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3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image" Target="../media/image34.svg"/></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image" Target="../media/image36.svg"/></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2.xml"/><Relationship Id="rId1" Type="http://schemas.openxmlformats.org/officeDocument/2006/relationships/slideLayout" Target="../slideLayouts/slideLayout9.xml"/><Relationship Id="rId4" Type="http://schemas.openxmlformats.org/officeDocument/2006/relationships/image" Target="../media/image38.svg"/></Relationships>
</file>

<file path=ppt/slides/_rels/slide23.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image" Target="../media/image40.svg"/></Relationships>
</file>

<file path=ppt/slides/_rels/slide2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image" Target="../media/image42.svg"/></Relationships>
</file>

<file path=ppt/slides/_rels/slide2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5.xml"/><Relationship Id="rId1" Type="http://schemas.openxmlformats.org/officeDocument/2006/relationships/slideLayout" Target="../slideLayouts/slideLayout8.xml"/><Relationship Id="rId4" Type="http://schemas.openxmlformats.org/officeDocument/2006/relationships/image" Target="../media/image42.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Blue text on a black background&#10;&#10;Description automatically generated with low confidence">
            <a:extLst>
              <a:ext uri="{FF2B5EF4-FFF2-40B4-BE49-F238E27FC236}">
                <a16:creationId xmlns:a16="http://schemas.microsoft.com/office/drawing/2014/main" id="{63259A98-1F0E-C94C-B0DE-EC8AEE6D7928}"/>
              </a:ext>
            </a:extLst>
          </p:cNvPr>
          <p:cNvPicPr>
            <a:picLocks noChangeAspect="1"/>
          </p:cNvPicPr>
          <p:nvPr/>
        </p:nvPicPr>
        <p:blipFill>
          <a:blip r:embed="rId3"/>
          <a:stretch>
            <a:fillRect/>
          </a:stretch>
        </p:blipFill>
        <p:spPr>
          <a:xfrm>
            <a:off x="7217615" y="6112061"/>
            <a:ext cx="1113502" cy="396765"/>
          </a:xfrm>
          <a:prstGeom prst="rect">
            <a:avLst/>
          </a:prstGeom>
        </p:spPr>
      </p:pic>
      <p:sp>
        <p:nvSpPr>
          <p:cNvPr id="2" name="Title 1">
            <a:extLst>
              <a:ext uri="{FF2B5EF4-FFF2-40B4-BE49-F238E27FC236}">
                <a16:creationId xmlns:a16="http://schemas.microsoft.com/office/drawing/2014/main" id="{08210D3F-BF3B-EC46-AFAC-470E521C19B6}"/>
              </a:ext>
            </a:extLst>
          </p:cNvPr>
          <p:cNvSpPr>
            <a:spLocks noGrp="1"/>
          </p:cNvSpPr>
          <p:nvPr>
            <p:ph type="ctrTitle"/>
          </p:nvPr>
        </p:nvSpPr>
        <p:spPr>
          <a:xfrm>
            <a:off x="1981201" y="3544603"/>
            <a:ext cx="8224251" cy="1198563"/>
          </a:xfrm>
        </p:spPr>
        <p:txBody>
          <a:bodyPr/>
          <a:lstStyle/>
          <a:p>
            <a:r>
              <a:rPr lang="en-US" dirty="0"/>
              <a:t>2022 Medicare Advantage Plan</a:t>
            </a:r>
          </a:p>
        </p:txBody>
      </p:sp>
      <p:sp>
        <p:nvSpPr>
          <p:cNvPr id="3" name="Subtitle 2">
            <a:extLst>
              <a:ext uri="{FF2B5EF4-FFF2-40B4-BE49-F238E27FC236}">
                <a16:creationId xmlns:a16="http://schemas.microsoft.com/office/drawing/2014/main" id="{D65B5BD7-B667-3B4E-8D42-724DDFBEEB45}"/>
              </a:ext>
            </a:extLst>
          </p:cNvPr>
          <p:cNvSpPr>
            <a:spLocks noGrp="1"/>
          </p:cNvSpPr>
          <p:nvPr>
            <p:ph type="subTitle" idx="1"/>
          </p:nvPr>
        </p:nvSpPr>
        <p:spPr>
          <a:xfrm>
            <a:off x="1981201" y="4743165"/>
            <a:ext cx="6227505" cy="943488"/>
          </a:xfrm>
        </p:spPr>
        <p:txBody>
          <a:bodyPr/>
          <a:lstStyle/>
          <a:p>
            <a:pPr>
              <a:lnSpc>
                <a:spcPct val="100000"/>
              </a:lnSpc>
            </a:pPr>
            <a:r>
              <a:rPr lang="en-US" b="1" kern="0" dirty="0">
                <a:latin typeface="Arial" panose="020B0604020202020204" pitchFamily="34" charset="0"/>
              </a:rPr>
              <a:t>LACERS</a:t>
            </a:r>
            <a:br>
              <a:rPr lang="en-US" kern="0" dirty="0">
                <a:latin typeface="Arial" panose="020B0604020202020204" pitchFamily="34" charset="0"/>
              </a:rPr>
            </a:br>
            <a:endParaRPr lang="en-US" b="1" dirty="0"/>
          </a:p>
        </p:txBody>
      </p:sp>
      <p:cxnSp>
        <p:nvCxnSpPr>
          <p:cNvPr id="7" name="Straight Connector 6">
            <a:extLst>
              <a:ext uri="{FF2B5EF4-FFF2-40B4-BE49-F238E27FC236}">
                <a16:creationId xmlns:a16="http://schemas.microsoft.com/office/drawing/2014/main" id="{605BEF06-B212-594B-810B-4B1B2C3D70BC}"/>
              </a:ext>
            </a:extLst>
          </p:cNvPr>
          <p:cNvCxnSpPr/>
          <p:nvPr/>
        </p:nvCxnSpPr>
        <p:spPr>
          <a:xfrm>
            <a:off x="8466375" y="6083710"/>
            <a:ext cx="0" cy="42511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a16="http://schemas.microsoft.com/office/drawing/2014/main" id="{4495ADB3-7E75-DA44-9B8A-6B2E6BD53395}"/>
              </a:ext>
            </a:extLst>
          </p:cNvPr>
          <p:cNvSpPr>
            <a:spLocks noGrp="1"/>
          </p:cNvSpPr>
          <p:nvPr>
            <p:ph type="body" sz="quarter" idx="10"/>
          </p:nvPr>
        </p:nvSpPr>
        <p:spPr>
          <a:xfrm>
            <a:off x="1894249" y="6083710"/>
            <a:ext cx="5076376" cy="595386"/>
          </a:xfrm>
        </p:spPr>
        <p:txBody>
          <a:bodyPr/>
          <a:lstStyle/>
          <a:p>
            <a:r>
              <a:rPr lang="en-US" sz="800" dirty="0"/>
              <a:t>© 2021 United HealthCare Services, Inc. All Rights Reserved. Propriety information of UnitedHealth Group. </a:t>
            </a:r>
            <a:br>
              <a:rPr lang="en-US" sz="800" dirty="0"/>
            </a:br>
            <a:r>
              <a:rPr lang="en-US" sz="800" dirty="0"/>
              <a:t>Do not distribute or reproduce without express permission of UnitedHealth Group.</a:t>
            </a:r>
            <a:endParaRPr lang="en-US" sz="800" b="1" dirty="0"/>
          </a:p>
          <a:p>
            <a:r>
              <a:rPr lang="en-US" sz="800" dirty="0"/>
              <a:t>Y0066_SPRJ62333_070121_M</a:t>
            </a:r>
          </a:p>
        </p:txBody>
      </p:sp>
      <p:pic>
        <p:nvPicPr>
          <p:cNvPr id="6" name="Picture 5" descr="Icon&#10;&#10;Description automatically generated">
            <a:extLst>
              <a:ext uri="{FF2B5EF4-FFF2-40B4-BE49-F238E27FC236}">
                <a16:creationId xmlns:a16="http://schemas.microsoft.com/office/drawing/2014/main" id="{94E281DF-93C1-8C4F-838E-37E4E7FACAA8}"/>
              </a:ext>
            </a:extLst>
          </p:cNvPr>
          <p:cNvPicPr>
            <a:picLocks noChangeAspect="1"/>
          </p:cNvPicPr>
          <p:nvPr/>
        </p:nvPicPr>
        <p:blipFill rotWithShape="1">
          <a:blip r:embed="rId4"/>
          <a:srcRect t="16442" b="13033"/>
          <a:stretch/>
        </p:blipFill>
        <p:spPr>
          <a:xfrm>
            <a:off x="4523484" y="178904"/>
            <a:ext cx="6144517" cy="3250096"/>
          </a:xfrm>
          <a:prstGeom prst="rect">
            <a:avLst/>
          </a:prstGeom>
        </p:spPr>
      </p:pic>
      <p:pic>
        <p:nvPicPr>
          <p:cNvPr id="1026" name="Picture 2" descr="Los Angeles City Employees' Retirement System home page">
            <a:extLst>
              <a:ext uri="{FF2B5EF4-FFF2-40B4-BE49-F238E27FC236}">
                <a16:creationId xmlns:a16="http://schemas.microsoft.com/office/drawing/2014/main" id="{65174280-4718-469C-8FAB-83CC127842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01634" y="5874039"/>
            <a:ext cx="2497362" cy="854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53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27D45-ED32-EA4E-A1D7-8CBE9057410A}"/>
              </a:ext>
            </a:extLst>
          </p:cNvPr>
          <p:cNvSpPr>
            <a:spLocks noGrp="1"/>
          </p:cNvSpPr>
          <p:nvPr>
            <p:ph type="title"/>
          </p:nvPr>
        </p:nvSpPr>
        <p:spPr/>
        <p:txBody>
          <a:bodyPr/>
          <a:lstStyle/>
          <a:p>
            <a:r>
              <a:rPr lang="en-US" dirty="0"/>
              <a:t>Your plan overview (HMO)</a:t>
            </a:r>
          </a:p>
        </p:txBody>
      </p:sp>
      <p:sp>
        <p:nvSpPr>
          <p:cNvPr id="3" name="Slide Number Placeholder 2">
            <a:extLst>
              <a:ext uri="{FF2B5EF4-FFF2-40B4-BE49-F238E27FC236}">
                <a16:creationId xmlns:a16="http://schemas.microsoft.com/office/drawing/2014/main" id="{92BA8DF5-4156-F64E-9207-AE8A6D4B9EB1}"/>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4" name="Text Placeholder 3">
            <a:extLst>
              <a:ext uri="{FF2B5EF4-FFF2-40B4-BE49-F238E27FC236}">
                <a16:creationId xmlns:a16="http://schemas.microsoft.com/office/drawing/2014/main" id="{95FED035-C382-134F-BAF6-380EAE4DB471}"/>
              </a:ext>
            </a:extLst>
          </p:cNvPr>
          <p:cNvSpPr>
            <a:spLocks noGrp="1"/>
          </p:cNvSpPr>
          <p:nvPr>
            <p:ph type="body" sz="quarter" idx="13"/>
          </p:nvPr>
        </p:nvSpPr>
        <p:spPr/>
        <p:txBody>
          <a:bodyPr/>
          <a:lstStyle/>
          <a:p>
            <a:pPr marL="171450" indent="-171450">
              <a:lnSpc>
                <a:spcPct val="100000"/>
              </a:lnSpc>
              <a:spcAft>
                <a:spcPts val="1200"/>
              </a:spcAft>
            </a:pPr>
            <a:r>
              <a:rPr lang="en-US" dirty="0"/>
              <a:t>Coverage for visiting doctors, clinics and hospitals</a:t>
            </a:r>
          </a:p>
          <a:p>
            <a:pPr marL="171450" indent="-171450">
              <a:lnSpc>
                <a:spcPct val="100000"/>
              </a:lnSpc>
              <a:spcAft>
                <a:spcPts val="1200"/>
              </a:spcAft>
            </a:pPr>
            <a:r>
              <a:rPr lang="en-US" dirty="0"/>
              <a:t>Prescription drug coverage</a:t>
            </a:r>
          </a:p>
          <a:p>
            <a:pPr marL="171450" indent="-171450">
              <a:lnSpc>
                <a:spcPct val="100000"/>
              </a:lnSpc>
              <a:spcAft>
                <a:spcPts val="1200"/>
              </a:spcAft>
            </a:pPr>
            <a:r>
              <a:rPr lang="en-US" dirty="0"/>
              <a:t>Choose doctors and hospitals from an approved network</a:t>
            </a:r>
          </a:p>
        </p:txBody>
      </p:sp>
    </p:spTree>
    <p:extLst>
      <p:ext uri="{BB962C8B-B14F-4D97-AF65-F5344CB8AC3E}">
        <p14:creationId xmlns:p14="http://schemas.microsoft.com/office/powerpoint/2010/main" val="12062302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C76AD-2C2A-8841-8CE7-7292D587C1D9}"/>
              </a:ext>
            </a:extLst>
          </p:cNvPr>
          <p:cNvSpPr>
            <a:spLocks noGrp="1"/>
          </p:cNvSpPr>
          <p:nvPr>
            <p:ph type="title"/>
          </p:nvPr>
        </p:nvSpPr>
        <p:spPr/>
        <p:txBody>
          <a:bodyPr/>
          <a:lstStyle/>
          <a:p>
            <a:r>
              <a:rPr lang="en-US" dirty="0"/>
              <a:t>Your doctors (HMO)</a:t>
            </a:r>
          </a:p>
        </p:txBody>
      </p:sp>
      <p:sp>
        <p:nvSpPr>
          <p:cNvPr id="3" name="Slide Number Placeholder 2">
            <a:extLst>
              <a:ext uri="{FF2B5EF4-FFF2-40B4-BE49-F238E27FC236}">
                <a16:creationId xmlns:a16="http://schemas.microsoft.com/office/drawing/2014/main" id="{CF439293-E2D9-834F-AD37-4A0771432B4E}"/>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4" name="Text Placeholder 3">
            <a:extLst>
              <a:ext uri="{FF2B5EF4-FFF2-40B4-BE49-F238E27FC236}">
                <a16:creationId xmlns:a16="http://schemas.microsoft.com/office/drawing/2014/main" id="{11BFA029-0352-0941-A481-D8DBBAF06129}"/>
              </a:ext>
            </a:extLst>
          </p:cNvPr>
          <p:cNvSpPr>
            <a:spLocks noGrp="1"/>
          </p:cNvSpPr>
          <p:nvPr>
            <p:ph type="body" sz="quarter" idx="13"/>
          </p:nvPr>
        </p:nvSpPr>
        <p:spPr>
          <a:xfrm>
            <a:off x="1882555" y="1640543"/>
            <a:ext cx="7260971" cy="1506071"/>
          </a:xfrm>
        </p:spPr>
        <p:txBody>
          <a:bodyPr/>
          <a:lstStyle/>
          <a:p>
            <a:pPr marL="171450" indent="-171450">
              <a:spcAft>
                <a:spcPts val="1200"/>
              </a:spcAft>
            </a:pPr>
            <a:r>
              <a:rPr lang="en-US" dirty="0"/>
              <a:t>This plan offers a large network of doctors, specialists and hospitals</a:t>
            </a:r>
          </a:p>
          <a:p>
            <a:pPr marL="171450" indent="-171450">
              <a:spcAft>
                <a:spcPts val="1200"/>
              </a:spcAft>
            </a:pPr>
            <a:r>
              <a:rPr lang="en-US" dirty="0"/>
              <a:t>Your doctor may already be part of our network. To find out, search our online Provider Directory at </a:t>
            </a:r>
            <a:r>
              <a:rPr lang="en-US" b="1" dirty="0"/>
              <a:t>UHCRetiree.com</a:t>
            </a:r>
            <a:r>
              <a:rPr lang="en-US" dirty="0"/>
              <a:t> or call UnitedHealthcare</a:t>
            </a:r>
            <a:r>
              <a:rPr lang="en-US" baseline="30000" dirty="0"/>
              <a:t> </a:t>
            </a:r>
            <a:r>
              <a:rPr lang="en-US" dirty="0"/>
              <a:t>Customer Service </a:t>
            </a:r>
            <a:r>
              <a:rPr lang="en-US" b="1" dirty="0"/>
              <a:t>800-457-8506</a:t>
            </a:r>
            <a:r>
              <a:rPr lang="en-US" dirty="0"/>
              <a:t>.</a:t>
            </a:r>
          </a:p>
        </p:txBody>
      </p:sp>
      <p:pic>
        <p:nvPicPr>
          <p:cNvPr id="10" name="Picture 9" descr="A picture containing company name&#10;&#10;Description automatically generated">
            <a:extLst>
              <a:ext uri="{FF2B5EF4-FFF2-40B4-BE49-F238E27FC236}">
                <a16:creationId xmlns:a16="http://schemas.microsoft.com/office/drawing/2014/main" id="{FA1EAABC-3E72-DD4A-869E-55D4E8F6EE2D}"/>
              </a:ext>
            </a:extLst>
          </p:cNvPr>
          <p:cNvPicPr>
            <a:picLocks noChangeAspect="1"/>
          </p:cNvPicPr>
          <p:nvPr/>
        </p:nvPicPr>
        <p:blipFill rotWithShape="1">
          <a:blip r:embed="rId3"/>
          <a:srcRect l="10007" t="24521" r="9953" b="13063"/>
          <a:stretch/>
        </p:blipFill>
        <p:spPr>
          <a:xfrm>
            <a:off x="5488088" y="2978155"/>
            <a:ext cx="4821357" cy="2819744"/>
          </a:xfrm>
          <a:prstGeom prst="rect">
            <a:avLst/>
          </a:prstGeom>
        </p:spPr>
      </p:pic>
    </p:spTree>
    <p:extLst>
      <p:ext uri="{BB962C8B-B14F-4D97-AF65-F5344CB8AC3E}">
        <p14:creationId xmlns:p14="http://schemas.microsoft.com/office/powerpoint/2010/main" val="292793906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3F67-F3BF-1846-BDC7-F31289DC525F}"/>
              </a:ext>
            </a:extLst>
          </p:cNvPr>
          <p:cNvSpPr>
            <a:spLocks noGrp="1"/>
          </p:cNvSpPr>
          <p:nvPr>
            <p:ph type="title"/>
          </p:nvPr>
        </p:nvSpPr>
        <p:spPr/>
        <p:txBody>
          <a:bodyPr/>
          <a:lstStyle/>
          <a:p>
            <a:r>
              <a:rPr lang="en-US" sz="2400" dirty="0"/>
              <a:t>Medicare Advantage HMO Plan</a:t>
            </a:r>
          </a:p>
        </p:txBody>
      </p:sp>
      <p:sp>
        <p:nvSpPr>
          <p:cNvPr id="3" name="Slide Number Placeholder 2">
            <a:extLst>
              <a:ext uri="{FF2B5EF4-FFF2-40B4-BE49-F238E27FC236}">
                <a16:creationId xmlns:a16="http://schemas.microsoft.com/office/drawing/2014/main" id="{F1B8FBA5-10F6-1142-B56C-A3E328C6207B}"/>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12</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graphicFrame>
        <p:nvGraphicFramePr>
          <p:cNvPr id="7" name="Table 6">
            <a:extLst>
              <a:ext uri="{FF2B5EF4-FFF2-40B4-BE49-F238E27FC236}">
                <a16:creationId xmlns:a16="http://schemas.microsoft.com/office/drawing/2014/main" id="{4C4531B2-0FC7-CF48-8EB2-57F64D132788}"/>
              </a:ext>
            </a:extLst>
          </p:cNvPr>
          <p:cNvGraphicFramePr>
            <a:graphicFrameLocks noGrp="1"/>
          </p:cNvGraphicFramePr>
          <p:nvPr/>
        </p:nvGraphicFramePr>
        <p:xfrm>
          <a:off x="1928626" y="1629184"/>
          <a:ext cx="8045303" cy="1728216"/>
        </p:xfrm>
        <a:graphic>
          <a:graphicData uri="http://schemas.openxmlformats.org/drawingml/2006/table">
            <a:tbl>
              <a:tblPr firstRow="1" bandRow="1">
                <a:tableStyleId>{0E3FDE45-AF77-4B5C-9715-49D594BDF05E}</a:tableStyleId>
              </a:tblPr>
              <a:tblGrid>
                <a:gridCol w="4016198">
                  <a:extLst>
                    <a:ext uri="{9D8B030D-6E8A-4147-A177-3AD203B41FA5}">
                      <a16:colId xmlns:a16="http://schemas.microsoft.com/office/drawing/2014/main" val="20000"/>
                    </a:ext>
                  </a:extLst>
                </a:gridCol>
                <a:gridCol w="4029105">
                  <a:extLst>
                    <a:ext uri="{9D8B030D-6E8A-4147-A177-3AD203B41FA5}">
                      <a16:colId xmlns:a16="http://schemas.microsoft.com/office/drawing/2014/main" val="20001"/>
                    </a:ext>
                  </a:extLst>
                </a:gridCol>
              </a:tblGrid>
              <a:tr h="576072">
                <a:tc>
                  <a:txBody>
                    <a:bodyPr/>
                    <a:lstStyle/>
                    <a:p>
                      <a:pPr algn="l"/>
                      <a:endParaRPr lang="en-US" sz="1400" b="1" i="0" dirty="0">
                        <a:solidFill>
                          <a:schemeClr val="tx1">
                            <a:lumMod val="60000"/>
                            <a:lumOff val="40000"/>
                          </a:schemeClr>
                        </a:solidFill>
                        <a:latin typeface="+mn-lt"/>
                        <a:cs typeface="Arial" panose="020B0604020202020204" pitchFamily="34" charset="0"/>
                      </a:endParaRPr>
                    </a:p>
                  </a:txBody>
                  <a:tcPr marL="182880" anchor="ctr">
                    <a:lnL>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a:r>
                        <a:rPr lang="en-US" sz="1400" b="1" cap="none" spc="0" dirty="0">
                          <a:ln>
                            <a:noFill/>
                          </a:ln>
                          <a:solidFill>
                            <a:schemeClr val="bg1"/>
                          </a:solidFill>
                          <a:effectLst/>
                          <a:latin typeface="+mn-lt"/>
                        </a:rPr>
                        <a:t>You pay</a:t>
                      </a:r>
                      <a:endParaRPr lang="en-US" sz="1400" b="1" i="0" cap="none" spc="0" dirty="0">
                        <a:ln>
                          <a:noFill/>
                        </a:ln>
                        <a:solidFill>
                          <a:schemeClr val="bg1"/>
                        </a:solidFill>
                        <a:effectLst/>
                        <a:latin typeface="+mn-lt"/>
                        <a:cs typeface="Arial" panose="020B0604020202020204" pitchFamily="34" charset="0"/>
                      </a:endParaRPr>
                    </a:p>
                  </a:txBody>
                  <a:tcPr marL="182880" anchor="ctr">
                    <a:lnL w="28575" cap="flat" cmpd="sng" algn="ctr">
                      <a:solidFill>
                        <a:schemeClr val="bg1"/>
                      </a:solidFill>
                      <a:prstDash val="solid"/>
                      <a:round/>
                      <a:headEnd type="none" w="med" len="med"/>
                      <a:tailEnd type="none" w="med" len="med"/>
                    </a:lnL>
                    <a:lnR>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576072">
                <a:tc>
                  <a:txBody>
                    <a:bodyPr/>
                    <a:lstStyle/>
                    <a:p>
                      <a:pPr algn="l"/>
                      <a:r>
                        <a:rPr lang="en-US" sz="1400" b="1" dirty="0">
                          <a:latin typeface="+mn-lt"/>
                        </a:rPr>
                        <a:t>Annual</a:t>
                      </a:r>
                      <a:r>
                        <a:rPr lang="en-US" sz="1400" b="1" baseline="0" dirty="0">
                          <a:latin typeface="+mn-lt"/>
                        </a:rPr>
                        <a:t> deductible</a:t>
                      </a:r>
                      <a:endParaRPr lang="en-US" sz="1400" b="1" i="0" dirty="0">
                        <a:solidFill>
                          <a:srgbClr val="353A3C"/>
                        </a:solidFill>
                        <a:latin typeface="+mn-lt"/>
                        <a:cs typeface="Arial" panose="020B0604020202020204" pitchFamily="34" charset="0"/>
                      </a:endParaRPr>
                    </a:p>
                  </a:txBody>
                  <a:tcPr marL="18288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a:r>
                        <a:rPr lang="en-US" sz="1400" dirty="0">
                          <a:latin typeface="+mn-lt"/>
                        </a:rPr>
                        <a:t>$0</a:t>
                      </a:r>
                      <a:endParaRPr lang="en-US" sz="1400" b="0" i="0" dirty="0">
                        <a:solidFill>
                          <a:srgbClr val="353A3C"/>
                        </a:solidFill>
                        <a:latin typeface="+mn-lt"/>
                        <a:cs typeface="Arial" panose="020B0604020202020204" pitchFamily="34" charset="0"/>
                      </a:endParaRPr>
                    </a:p>
                  </a:txBody>
                  <a:tcPr marL="18288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576072">
                <a:tc>
                  <a:txBody>
                    <a:bodyPr/>
                    <a:lstStyle/>
                    <a:p>
                      <a:pPr algn="l"/>
                      <a:r>
                        <a:rPr lang="en-US" sz="1400" b="1" dirty="0">
                          <a:latin typeface="+mn-lt"/>
                        </a:rPr>
                        <a:t>Annual out-of-pocket maximum</a:t>
                      </a:r>
                      <a:endParaRPr lang="en-US" sz="1400" b="1" i="0" dirty="0">
                        <a:solidFill>
                          <a:srgbClr val="353A3C"/>
                        </a:solidFill>
                        <a:latin typeface="+mn-lt"/>
                        <a:cs typeface="Arial" panose="020B0604020202020204" pitchFamily="34" charset="0"/>
                      </a:endParaRPr>
                    </a:p>
                  </a:txBody>
                  <a:tcPr marL="182880" anchor="ctr">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l"/>
                      <a:r>
                        <a:rPr lang="en-US" sz="1400" dirty="0">
                          <a:latin typeface="+mn-lt"/>
                        </a:rPr>
                        <a:t>$6,700</a:t>
                      </a:r>
                      <a:endParaRPr lang="en-US" sz="1400" b="0" i="0" dirty="0">
                        <a:solidFill>
                          <a:srgbClr val="353A3C"/>
                        </a:solidFill>
                        <a:latin typeface="+mn-lt"/>
                        <a:cs typeface="Arial" panose="020B0604020202020204" pitchFamily="34" charset="0"/>
                      </a:endParaRPr>
                    </a:p>
                  </a:txBody>
                  <a:tcPr marL="182880" anchor="ctr">
                    <a:lnL w="28575" cap="flat" cmpd="sng" algn="ctr">
                      <a:solidFill>
                        <a:schemeClr val="bg1"/>
                      </a:solidFill>
                      <a:prstDash val="solid"/>
                      <a:round/>
                      <a:headEnd type="none" w="med" len="med"/>
                      <a:tailEnd type="none" w="med" len="med"/>
                    </a:lnL>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86076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3F67-F3BF-1846-BDC7-F31289DC525F}"/>
              </a:ext>
            </a:extLst>
          </p:cNvPr>
          <p:cNvSpPr>
            <a:spLocks noGrp="1"/>
          </p:cNvSpPr>
          <p:nvPr>
            <p:ph type="title"/>
          </p:nvPr>
        </p:nvSpPr>
        <p:spPr>
          <a:xfrm>
            <a:off x="1734207" y="483013"/>
            <a:ext cx="8734098" cy="731520"/>
          </a:xfrm>
        </p:spPr>
        <p:txBody>
          <a:bodyPr/>
          <a:lstStyle/>
          <a:p>
            <a:r>
              <a:rPr lang="en-US" sz="2400" dirty="0"/>
              <a:t>Medicare Advantage HMO Plan</a:t>
            </a:r>
          </a:p>
        </p:txBody>
      </p:sp>
      <p:sp>
        <p:nvSpPr>
          <p:cNvPr id="3" name="Slide Number Placeholder 2">
            <a:extLst>
              <a:ext uri="{FF2B5EF4-FFF2-40B4-BE49-F238E27FC236}">
                <a16:creationId xmlns:a16="http://schemas.microsoft.com/office/drawing/2014/main" id="{F1B8FBA5-10F6-1142-B56C-A3E328C6207B}"/>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13</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graphicFrame>
        <p:nvGraphicFramePr>
          <p:cNvPr id="8" name="Table 7">
            <a:extLst>
              <a:ext uri="{FF2B5EF4-FFF2-40B4-BE49-F238E27FC236}">
                <a16:creationId xmlns:a16="http://schemas.microsoft.com/office/drawing/2014/main" id="{ABAFA043-B90E-524F-A9FD-F8C9D7F3DF86}"/>
              </a:ext>
            </a:extLst>
          </p:cNvPr>
          <p:cNvGraphicFramePr>
            <a:graphicFrameLocks noGrp="1"/>
          </p:cNvGraphicFramePr>
          <p:nvPr/>
        </p:nvGraphicFramePr>
        <p:xfrm>
          <a:off x="2616457" y="1643530"/>
          <a:ext cx="6453352" cy="4186990"/>
        </p:xfrm>
        <a:graphic>
          <a:graphicData uri="http://schemas.openxmlformats.org/drawingml/2006/table">
            <a:tbl>
              <a:tblPr firstRow="1" bandRow="1">
                <a:tableStyleId>{0E3FDE45-AF77-4B5C-9715-49D594BDF05E}</a:tableStyleId>
              </a:tblPr>
              <a:tblGrid>
                <a:gridCol w="3615559">
                  <a:extLst>
                    <a:ext uri="{9D8B030D-6E8A-4147-A177-3AD203B41FA5}">
                      <a16:colId xmlns:a16="http://schemas.microsoft.com/office/drawing/2014/main" val="1953417008"/>
                    </a:ext>
                  </a:extLst>
                </a:gridCol>
                <a:gridCol w="2837793">
                  <a:extLst>
                    <a:ext uri="{9D8B030D-6E8A-4147-A177-3AD203B41FA5}">
                      <a16:colId xmlns:a16="http://schemas.microsoft.com/office/drawing/2014/main" val="20000"/>
                    </a:ext>
                  </a:extLst>
                </a:gridCol>
              </a:tblGrid>
              <a:tr h="472883">
                <a:tc>
                  <a:txBody>
                    <a:bodyPr/>
                    <a:lstStyle/>
                    <a:p>
                      <a:pPr algn="l"/>
                      <a:r>
                        <a:rPr lang="en-US" sz="1400" b="1" i="0" dirty="0">
                          <a:solidFill>
                            <a:schemeClr val="bg1"/>
                          </a:solidFill>
                          <a:latin typeface="+mn-lt"/>
                          <a:cs typeface="Arial" panose="020B0604020202020204" pitchFamily="34" charset="0"/>
                        </a:rPr>
                        <a:t>Benefit coverage</a:t>
                      </a: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cap="none" spc="0" dirty="0">
                          <a:ln>
                            <a:noFill/>
                          </a:ln>
                          <a:solidFill>
                            <a:schemeClr val="bg1"/>
                          </a:solidFill>
                          <a:effectLst/>
                          <a:latin typeface="+mn-lt"/>
                        </a:rPr>
                        <a:t>In-network</a:t>
                      </a:r>
                      <a:endParaRPr lang="en-US" sz="1400" b="1" i="0" cap="none" spc="0" dirty="0">
                        <a:ln>
                          <a:noFill/>
                        </a:ln>
                        <a:solidFill>
                          <a:schemeClr val="bg1"/>
                        </a:solidFill>
                        <a:effectLst/>
                        <a:latin typeface="+mn-lt"/>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444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Primary care provider (PCP) office visit</a:t>
                      </a:r>
                      <a:endParaRPr lang="en-US" sz="1400" b="1" i="0" dirty="0">
                        <a:solidFill>
                          <a:srgbClr val="353A3C"/>
                        </a:solidFill>
                        <a:latin typeface="+mn-lt"/>
                        <a:cs typeface="Arial" panose="020B0604020202020204" pitchFamily="34" charset="0"/>
                      </a:endParaRP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i="0" dirty="0">
                          <a:solidFill>
                            <a:schemeClr val="tx1"/>
                          </a:solidFill>
                          <a:latin typeface="+mn-lt"/>
                          <a:cs typeface="Arial" panose="020B0604020202020204" pitchFamily="34" charset="0"/>
                        </a:rPr>
                        <a:t>$15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099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Specialist office visit</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$15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002"/>
                  </a:ext>
                </a:extLst>
              </a:tr>
              <a:tr h="4834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Urgent care</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$15 copay (worldwide)</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0003"/>
                  </a:ext>
                </a:extLst>
              </a:tr>
              <a:tr h="4834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Emergency Room</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$50 copay (worldwide)</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515363919"/>
                  </a:ext>
                </a:extLst>
              </a:tr>
              <a:tr h="409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Inpatient hospitalization</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$0 copay per stay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350833040"/>
                  </a:ext>
                </a:extLst>
              </a:tr>
              <a:tr h="441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Outpatient surgery</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2677"/>
                          </a:solidFill>
                          <a:effectLst/>
                          <a:uLnTx/>
                          <a:uFillTx/>
                          <a:latin typeface="+mn-lt"/>
                          <a:ea typeface="+mn-ea"/>
                          <a:cs typeface="Arial" panose="020B0604020202020204" pitchFamily="34" charset="0"/>
                        </a:rPr>
                        <a:t>$0 copay</a:t>
                      </a:r>
                      <a:endPar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72318850"/>
                  </a:ext>
                </a:extLst>
              </a:tr>
              <a:tr h="337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Medical virtual visits</a:t>
                      </a:r>
                      <a:endParaRPr lang="en-US" sz="1400" kern="1200" dirty="0">
                        <a:solidFill>
                          <a:schemeClr val="tx1"/>
                        </a:solidFill>
                        <a:effectLst/>
                        <a:latin typeface="+mn-lt"/>
                        <a:ea typeface="+mn-ea"/>
                        <a:cs typeface="+mn-cs"/>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201198025"/>
                  </a:ext>
                </a:extLst>
              </a:tr>
              <a:tr h="587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Hearing Aid Allowance</a:t>
                      </a: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latin typeface="+mn-lt"/>
                          <a:cs typeface="Arial" panose="020B0604020202020204" pitchFamily="34" charset="0"/>
                        </a:rPr>
                        <a:t>$2,000 every 36 months when using the UnitedHealthcare Hearing Program</a:t>
                      </a:r>
                    </a:p>
                  </a:txBody>
                  <a:tcPr marL="127635" marR="63818" marT="31909" marB="31909"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34679964"/>
                  </a:ext>
                </a:extLst>
              </a:tr>
            </a:tbl>
          </a:graphicData>
        </a:graphic>
      </p:graphicFrame>
    </p:spTree>
    <p:extLst>
      <p:ext uri="{BB962C8B-B14F-4D97-AF65-F5344CB8AC3E}">
        <p14:creationId xmlns:p14="http://schemas.microsoft.com/office/powerpoint/2010/main" val="233106000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3F67-F3BF-1846-BDC7-F31289DC525F}"/>
              </a:ext>
            </a:extLst>
          </p:cNvPr>
          <p:cNvSpPr>
            <a:spLocks noGrp="1"/>
          </p:cNvSpPr>
          <p:nvPr>
            <p:ph type="title"/>
          </p:nvPr>
        </p:nvSpPr>
        <p:spPr>
          <a:xfrm>
            <a:off x="1898907" y="130296"/>
            <a:ext cx="8637119" cy="731520"/>
          </a:xfrm>
        </p:spPr>
        <p:txBody>
          <a:bodyPr/>
          <a:lstStyle/>
          <a:p>
            <a:r>
              <a:rPr lang="en-US" sz="2400" dirty="0"/>
              <a:t>Preventive Services</a:t>
            </a:r>
          </a:p>
        </p:txBody>
      </p:sp>
      <p:sp>
        <p:nvSpPr>
          <p:cNvPr id="3" name="Slide Number Placeholder 2">
            <a:extLst>
              <a:ext uri="{FF2B5EF4-FFF2-40B4-BE49-F238E27FC236}">
                <a16:creationId xmlns:a16="http://schemas.microsoft.com/office/drawing/2014/main" id="{F1B8FBA5-10F6-1142-B56C-A3E328C6207B}"/>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14</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graphicFrame>
        <p:nvGraphicFramePr>
          <p:cNvPr id="8" name="Table 7">
            <a:extLst>
              <a:ext uri="{FF2B5EF4-FFF2-40B4-BE49-F238E27FC236}">
                <a16:creationId xmlns:a16="http://schemas.microsoft.com/office/drawing/2014/main" id="{278989AE-CCCD-B745-8284-33EC2955C6A7}"/>
              </a:ext>
            </a:extLst>
          </p:cNvPr>
          <p:cNvGraphicFramePr>
            <a:graphicFrameLocks noGrp="1"/>
          </p:cNvGraphicFramePr>
          <p:nvPr/>
        </p:nvGraphicFramePr>
        <p:xfrm>
          <a:off x="3162483" y="1336059"/>
          <a:ext cx="5867034" cy="3029912"/>
        </p:xfrm>
        <a:graphic>
          <a:graphicData uri="http://schemas.openxmlformats.org/drawingml/2006/table">
            <a:tbl>
              <a:tblPr firstRow="1" bandRow="1">
                <a:tableStyleId>{0E3FDE45-AF77-4B5C-9715-49D594BDF05E}</a:tableStyleId>
              </a:tblPr>
              <a:tblGrid>
                <a:gridCol w="3675163">
                  <a:extLst>
                    <a:ext uri="{9D8B030D-6E8A-4147-A177-3AD203B41FA5}">
                      <a16:colId xmlns:a16="http://schemas.microsoft.com/office/drawing/2014/main" val="1953417008"/>
                    </a:ext>
                  </a:extLst>
                </a:gridCol>
                <a:gridCol w="2191871">
                  <a:extLst>
                    <a:ext uri="{9D8B030D-6E8A-4147-A177-3AD203B41FA5}">
                      <a16:colId xmlns:a16="http://schemas.microsoft.com/office/drawing/2014/main" val="20000"/>
                    </a:ext>
                  </a:extLst>
                </a:gridCol>
              </a:tblGrid>
              <a:tr h="577019">
                <a:tc>
                  <a:txBody>
                    <a:bodyPr/>
                    <a:lstStyle/>
                    <a:p>
                      <a:pPr algn="l"/>
                      <a:r>
                        <a:rPr lang="en-US" sz="1400" b="1" i="0" dirty="0">
                          <a:solidFill>
                            <a:schemeClr val="bg1"/>
                          </a:solidFill>
                          <a:latin typeface="+mn-lt"/>
                          <a:cs typeface="Arial" panose="020B0604020202020204" pitchFamily="34" charset="0"/>
                        </a:rPr>
                        <a:t>Benefit coverage</a:t>
                      </a: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cap="none" spc="0" dirty="0">
                          <a:ln>
                            <a:noFill/>
                          </a:ln>
                          <a:solidFill>
                            <a:schemeClr val="bg1"/>
                          </a:solidFill>
                          <a:effectLst/>
                          <a:latin typeface="+mn-lt"/>
                        </a:rPr>
                        <a:t>In-Network</a:t>
                      </a:r>
                      <a:endParaRPr lang="en-US" sz="1400" b="1" i="0" cap="none" spc="0" dirty="0">
                        <a:ln>
                          <a:noFill/>
                        </a:ln>
                        <a:solidFill>
                          <a:schemeClr val="bg1"/>
                        </a:solidFill>
                        <a:effectLst/>
                        <a:latin typeface="+mn-lt"/>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476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Annual physical and Wellness Visit</a:t>
                      </a:r>
                      <a:endParaRPr lang="en-US" sz="1400" b="1" i="0" dirty="0">
                        <a:solidFill>
                          <a:srgbClr val="353A3C"/>
                        </a:solidFill>
                        <a:latin typeface="+mn-lt"/>
                        <a:cs typeface="Arial" panose="020B0604020202020204" pitchFamily="34" charset="0"/>
                      </a:endParaRP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84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Immunizations</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2677"/>
                          </a:solidFill>
                          <a:effectLst/>
                          <a:uLnTx/>
                          <a:uFillTx/>
                          <a:latin typeface="+mn-lt"/>
                          <a:ea typeface="+mn-ea"/>
                          <a:cs typeface="Arial" panose="020B0604020202020204" pitchFamily="34" charset="0"/>
                        </a:rPr>
                        <a:t>$0 copay</a:t>
                      </a:r>
                      <a:endPar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002"/>
                  </a:ext>
                </a:extLst>
              </a:tr>
              <a:tr h="4975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Breast  and Colon cancer screenings</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0003"/>
                  </a:ext>
                </a:extLst>
              </a:tr>
              <a:tr h="497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Medicare-covered chiropractic care</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$15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155274629"/>
                  </a:ext>
                </a:extLst>
              </a:tr>
              <a:tr h="497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Acupuncture </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marL="0" marR="0" lvl="0" indent="0" algn="ctr" defTabSz="68575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$15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238117116"/>
                  </a:ext>
                </a:extLst>
              </a:tr>
            </a:tbl>
          </a:graphicData>
        </a:graphic>
      </p:graphicFrame>
    </p:spTree>
    <p:extLst>
      <p:ext uri="{BB962C8B-B14F-4D97-AF65-F5344CB8AC3E}">
        <p14:creationId xmlns:p14="http://schemas.microsoft.com/office/powerpoint/2010/main" val="43878584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1F65-671B-6F4F-B3EB-2476BD448160}"/>
              </a:ext>
            </a:extLst>
          </p:cNvPr>
          <p:cNvSpPr>
            <a:spLocks noGrp="1"/>
          </p:cNvSpPr>
          <p:nvPr>
            <p:ph type="title"/>
          </p:nvPr>
        </p:nvSpPr>
        <p:spPr>
          <a:xfrm>
            <a:off x="1898906" y="337848"/>
            <a:ext cx="7748816" cy="1096841"/>
          </a:xfrm>
        </p:spPr>
        <p:txBody>
          <a:bodyPr/>
          <a:lstStyle/>
          <a:p>
            <a:r>
              <a:rPr lang="en-US" dirty="0"/>
              <a:t>Prescription benefits</a:t>
            </a:r>
          </a:p>
        </p:txBody>
      </p:sp>
      <p:sp>
        <p:nvSpPr>
          <p:cNvPr id="3" name="Slide Number Placeholder 2">
            <a:extLst>
              <a:ext uri="{FF2B5EF4-FFF2-40B4-BE49-F238E27FC236}">
                <a16:creationId xmlns:a16="http://schemas.microsoft.com/office/drawing/2014/main" id="{D646ABB7-C0C0-8349-AB44-F875C4D42179}"/>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15</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graphicFrame>
        <p:nvGraphicFramePr>
          <p:cNvPr id="11" name="Table 10">
            <a:extLst>
              <a:ext uri="{FF2B5EF4-FFF2-40B4-BE49-F238E27FC236}">
                <a16:creationId xmlns:a16="http://schemas.microsoft.com/office/drawing/2014/main" id="{7BC8272D-A8BB-8F47-BF3E-71B72A2F1657}"/>
              </a:ext>
            </a:extLst>
          </p:cNvPr>
          <p:cNvGraphicFramePr>
            <a:graphicFrameLocks noGrp="1"/>
          </p:cNvGraphicFramePr>
          <p:nvPr/>
        </p:nvGraphicFramePr>
        <p:xfrm>
          <a:off x="1771620" y="1619976"/>
          <a:ext cx="8648760" cy="3758371"/>
        </p:xfrm>
        <a:graphic>
          <a:graphicData uri="http://schemas.openxmlformats.org/drawingml/2006/table">
            <a:tbl>
              <a:tblPr firstRow="1" bandRow="1">
                <a:tableStyleId>{0E3FDE45-AF77-4B5C-9715-49D594BDF05E}</a:tableStyleId>
              </a:tblPr>
              <a:tblGrid>
                <a:gridCol w="808407">
                  <a:extLst>
                    <a:ext uri="{9D8B030D-6E8A-4147-A177-3AD203B41FA5}">
                      <a16:colId xmlns:a16="http://schemas.microsoft.com/office/drawing/2014/main" val="1953417008"/>
                    </a:ext>
                  </a:extLst>
                </a:gridCol>
                <a:gridCol w="3616683">
                  <a:extLst>
                    <a:ext uri="{9D8B030D-6E8A-4147-A177-3AD203B41FA5}">
                      <a16:colId xmlns:a16="http://schemas.microsoft.com/office/drawing/2014/main" val="20000"/>
                    </a:ext>
                  </a:extLst>
                </a:gridCol>
                <a:gridCol w="2227760">
                  <a:extLst>
                    <a:ext uri="{9D8B030D-6E8A-4147-A177-3AD203B41FA5}">
                      <a16:colId xmlns:a16="http://schemas.microsoft.com/office/drawing/2014/main" val="20001"/>
                    </a:ext>
                  </a:extLst>
                </a:gridCol>
                <a:gridCol w="1995910">
                  <a:extLst>
                    <a:ext uri="{9D8B030D-6E8A-4147-A177-3AD203B41FA5}">
                      <a16:colId xmlns:a16="http://schemas.microsoft.com/office/drawing/2014/main" val="3778869705"/>
                    </a:ext>
                  </a:extLst>
                </a:gridCol>
              </a:tblGrid>
              <a:tr h="365760">
                <a:tc>
                  <a:txBody>
                    <a:bodyPr/>
                    <a:lstStyle/>
                    <a:p>
                      <a:pPr algn="l"/>
                      <a:r>
                        <a:rPr lang="en-US" sz="1400" b="1" i="0" dirty="0">
                          <a:solidFill>
                            <a:schemeClr val="bg1"/>
                          </a:solidFill>
                          <a:latin typeface="+mn-lt"/>
                          <a:cs typeface="Arial" panose="020B0604020202020204" pitchFamily="34" charset="0"/>
                        </a:rPr>
                        <a:t>Tier</a:t>
                      </a: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cap="none" spc="0" dirty="0">
                          <a:ln>
                            <a:noFill/>
                          </a:ln>
                          <a:solidFill>
                            <a:schemeClr val="bg1"/>
                          </a:solidFill>
                          <a:effectLst/>
                          <a:latin typeface="+mn-lt"/>
                          <a:cs typeface="Arial" panose="020B0604020202020204" pitchFamily="34" charset="0"/>
                        </a:rPr>
                        <a:t>Prescription drug type </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gridSpan="2">
                  <a:txBody>
                    <a:bodyPr/>
                    <a:lstStyle/>
                    <a:p>
                      <a:pPr algn="l"/>
                      <a:r>
                        <a:rPr lang="en-US" sz="1400" b="1" cap="none" spc="0" dirty="0">
                          <a:ln>
                            <a:noFill/>
                          </a:ln>
                          <a:solidFill>
                            <a:schemeClr val="bg1"/>
                          </a:solidFill>
                          <a:effectLst/>
                          <a:latin typeface="+mn-lt"/>
                        </a:rPr>
                        <a:t>Your costs</a:t>
                      </a:r>
                      <a:endParaRPr lang="en-US" sz="1400" b="1" i="0" cap="none" spc="0" dirty="0">
                        <a:ln>
                          <a:noFill/>
                        </a:ln>
                        <a:solidFill>
                          <a:schemeClr val="bg1"/>
                        </a:solidFill>
                        <a:effectLst/>
                        <a:latin typeface="+mn-lt"/>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pPr algn="ctr"/>
                      <a:endParaRPr lang="en-US" sz="1200" b="1" i="0" cap="none" spc="0" dirty="0">
                        <a:ln>
                          <a:noFill/>
                        </a:ln>
                        <a:solidFill>
                          <a:schemeClr val="bg1"/>
                        </a:solidFill>
                        <a:effectLst/>
                        <a:latin typeface="Arial" panose="020B0604020202020204" pitchFamily="34" charset="0"/>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i="0" dirty="0">
                        <a:solidFill>
                          <a:schemeClr val="tx1"/>
                        </a:solidFill>
                        <a:latin typeface="+mn-lt"/>
                        <a:cs typeface="Arial" panose="020B0604020202020204" pitchFamily="34" charset="0"/>
                      </a:endParaRPr>
                    </a:p>
                  </a:txBody>
                  <a:tcPr marL="127635" marR="63818" marT="31909" marB="31909" anchor="ctr">
                    <a:lnL>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1400" b="0" i="0" dirty="0">
                        <a:solidFill>
                          <a:schemeClr val="tx1"/>
                        </a:solidFill>
                        <a:latin typeface="+mn-lt"/>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1" i="0" dirty="0">
                          <a:solidFill>
                            <a:schemeClr val="tx1"/>
                          </a:solidFill>
                          <a:latin typeface="+mn-lt"/>
                          <a:cs typeface="Arial" panose="020B0604020202020204" pitchFamily="34" charset="0"/>
                        </a:rPr>
                        <a:t>Retail </a:t>
                      </a:r>
                    </a:p>
                    <a:p>
                      <a:pPr algn="ctr"/>
                      <a:r>
                        <a:rPr lang="en-US" sz="1400" b="1" i="0" dirty="0">
                          <a:solidFill>
                            <a:schemeClr val="tx1"/>
                          </a:solidFill>
                          <a:latin typeface="+mn-lt"/>
                          <a:cs typeface="Arial" panose="020B0604020202020204" pitchFamily="34" charset="0"/>
                        </a:rPr>
                        <a:t>(30-day supply)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latin typeface="+mn-lt"/>
                          <a:cs typeface="Arial" panose="020B0604020202020204" pitchFamily="34" charset="0"/>
                        </a:rPr>
                        <a:t>Preferred Mail Order</a:t>
                      </a:r>
                      <a:r>
                        <a:rPr lang="en-US" sz="1400" b="0" i="0" baseline="30000" dirty="0">
                          <a:solidFill>
                            <a:schemeClr val="tx1"/>
                          </a:solidFill>
                          <a:latin typeface="+mn-lt"/>
                          <a:cs typeface="Arial" panose="020B0604020202020204" pitchFamily="34" charset="0"/>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latin typeface="+mn-lt"/>
                          <a:cs typeface="Arial" panose="020B0604020202020204" pitchFamily="34" charset="0"/>
                        </a:rPr>
                        <a:t>(90-day supply)</a:t>
                      </a:r>
                    </a:p>
                  </a:txBody>
                  <a:tcPr marL="127635" marR="63818" marT="31909" marB="31909" anchor="ctr">
                    <a:lnL w="28575" cap="flat" cmpd="sng" algn="ctr">
                      <a:solidFill>
                        <a:schemeClr val="bg1"/>
                      </a:solidFill>
                      <a:prstDash val="solid"/>
                      <a:round/>
                      <a:headEnd type="none" w="med" len="med"/>
                      <a:tailEnd type="none" w="med" len="med"/>
                    </a:lnL>
                    <a:lnR>
                      <a:noFill/>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77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Tier 1</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l"/>
                      <a:r>
                        <a:rPr lang="en-US" sz="1400" b="1" i="0" dirty="0">
                          <a:solidFill>
                            <a:schemeClr val="tx1"/>
                          </a:solidFill>
                          <a:latin typeface="+mn-lt"/>
                          <a:cs typeface="Arial" panose="020B0604020202020204" pitchFamily="34" charset="0"/>
                        </a:rPr>
                        <a:t>Preferred Generic </a:t>
                      </a:r>
                      <a:r>
                        <a:rPr lang="en-US" sz="1400" b="0" i="0" dirty="0">
                          <a:solidFill>
                            <a:schemeClr val="tx1"/>
                          </a:solidFill>
                          <a:latin typeface="+mn-lt"/>
                          <a:cs typeface="Arial" panose="020B0604020202020204" pitchFamily="34" charset="0"/>
                        </a:rPr>
                        <a:t> </a:t>
                      </a:r>
                      <a:br>
                        <a:rPr lang="en-US" sz="1400" b="0" i="0" dirty="0">
                          <a:solidFill>
                            <a:schemeClr val="tx1"/>
                          </a:solidFill>
                          <a:latin typeface="+mn-lt"/>
                          <a:cs typeface="Arial" panose="020B0604020202020204" pitchFamily="34" charset="0"/>
                        </a:rPr>
                      </a:br>
                      <a:r>
                        <a:rPr lang="en-US" sz="1400" b="0" i="0" dirty="0">
                          <a:solidFill>
                            <a:schemeClr val="tx1"/>
                          </a:solidFill>
                          <a:latin typeface="+mn-lt"/>
                          <a:cs typeface="Arial" panose="020B0604020202020204" pitchFamily="34" charset="0"/>
                        </a:rPr>
                        <a:t>All covered generic drugs</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$20 copay</a:t>
                      </a:r>
                    </a:p>
                  </a:txBody>
                  <a:tcPr marL="127635" marR="63818" marT="31909" marB="31909" anchor="ctr">
                    <a:lnL w="28575"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10002"/>
                  </a:ext>
                </a:extLst>
              </a:tr>
              <a:tr h="577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Tier 2</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tcPr>
                </a:tc>
                <a:tc>
                  <a:txBody>
                    <a:bodyPr/>
                    <a:lstStyle/>
                    <a:p>
                      <a:pPr algn="l"/>
                      <a:r>
                        <a:rPr lang="en-US" sz="1400" b="1" i="0" dirty="0">
                          <a:solidFill>
                            <a:schemeClr val="tx1"/>
                          </a:solidFill>
                          <a:latin typeface="+mn-lt"/>
                          <a:cs typeface="Arial" panose="020B0604020202020204" pitchFamily="34" charset="0"/>
                        </a:rPr>
                        <a:t>Preferred Brand </a:t>
                      </a:r>
                      <a:r>
                        <a:rPr lang="en-US" sz="1400" b="0" i="0" dirty="0">
                          <a:solidFill>
                            <a:schemeClr val="tx1"/>
                          </a:solidFill>
                          <a:latin typeface="+mn-lt"/>
                          <a:cs typeface="Arial" panose="020B0604020202020204" pitchFamily="34" charset="0"/>
                        </a:rPr>
                        <a:t> </a:t>
                      </a:r>
                      <a:br>
                        <a:rPr lang="en-US" sz="1400" b="0" i="0" dirty="0">
                          <a:solidFill>
                            <a:schemeClr val="tx1"/>
                          </a:solidFill>
                          <a:latin typeface="+mn-lt"/>
                          <a:cs typeface="Arial" panose="020B0604020202020204" pitchFamily="34" charset="0"/>
                        </a:rPr>
                      </a:br>
                      <a:r>
                        <a:rPr lang="en-US" sz="1400" b="0" i="0" dirty="0">
                          <a:solidFill>
                            <a:schemeClr val="tx1"/>
                          </a:solidFill>
                          <a:latin typeface="+mn-lt"/>
                          <a:cs typeface="Arial" panose="020B0604020202020204" pitchFamily="34" charset="0"/>
                        </a:rPr>
                        <a:t>Many common brand-name drugs, called preferred brands</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$20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$40 copay</a:t>
                      </a:r>
                    </a:p>
                  </a:txBody>
                  <a:tcPr marL="127635" marR="63818" marT="31909" marB="31909"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577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Tier 3</a:t>
                      </a:r>
                      <a:endParaRPr lang="en-US" sz="1400" b="1" i="0" dirty="0">
                        <a:solidFill>
                          <a:srgbClr val="353A3C"/>
                        </a:solidFill>
                        <a:latin typeface="+mn-lt"/>
                        <a:cs typeface="Arial" panose="020B0604020202020204" pitchFamily="34" charset="0"/>
                      </a:endParaRPr>
                    </a:p>
                  </a:txBody>
                  <a:tcPr marL="127635" marR="63818" marT="31909" marB="31909" anchor="ctr">
                    <a:lnR w="28575" cap="flat" cmpd="sng" algn="ctr">
                      <a:solidFill>
                        <a:schemeClr val="bg1"/>
                      </a:solidFill>
                      <a:prstDash val="solid"/>
                      <a:round/>
                      <a:headEnd type="none" w="med" len="med"/>
                      <a:tailEnd type="none" w="med" len="med"/>
                    </a:lnR>
                    <a:lnB>
                      <a:noFill/>
                    </a:lnB>
                  </a:tcPr>
                </a:tc>
                <a:tc>
                  <a:txBody>
                    <a:bodyPr/>
                    <a:lstStyle/>
                    <a:p>
                      <a:r>
                        <a:rPr lang="en-US" sz="1400" b="1" i="0" dirty="0">
                          <a:solidFill>
                            <a:schemeClr val="tx1"/>
                          </a:solidFill>
                          <a:latin typeface="+mn-lt"/>
                          <a:cs typeface="Arial" panose="020B0604020202020204" pitchFamily="34" charset="0"/>
                        </a:rPr>
                        <a:t>Non-preferred Drug</a:t>
                      </a:r>
                      <a:r>
                        <a:rPr lang="en-US" sz="1400" b="1" i="0" baseline="0" dirty="0">
                          <a:solidFill>
                            <a:schemeClr val="tx1"/>
                          </a:solidFill>
                          <a:latin typeface="+mn-lt"/>
                          <a:cs typeface="Arial" panose="020B0604020202020204" pitchFamily="34" charset="0"/>
                        </a:rPr>
                        <a:t> </a:t>
                      </a:r>
                      <a:r>
                        <a:rPr lang="en-US" sz="1400" b="0" i="0" baseline="0" dirty="0">
                          <a:solidFill>
                            <a:schemeClr val="tx1"/>
                          </a:solidFill>
                          <a:latin typeface="+mn-lt"/>
                          <a:cs typeface="Arial" panose="020B0604020202020204" pitchFamily="34" charset="0"/>
                        </a:rPr>
                        <a:t> </a:t>
                      </a:r>
                      <a:br>
                        <a:rPr lang="en-US" sz="1400" b="0" i="0" baseline="0" dirty="0">
                          <a:solidFill>
                            <a:schemeClr val="tx1"/>
                          </a:solidFill>
                          <a:latin typeface="+mn-lt"/>
                          <a:cs typeface="Arial" panose="020B0604020202020204" pitchFamily="34" charset="0"/>
                        </a:rPr>
                      </a:br>
                      <a:r>
                        <a:rPr lang="en-US" sz="1400" b="0" i="0" kern="1200" dirty="0">
                          <a:solidFill>
                            <a:schemeClr val="tx1"/>
                          </a:solidFill>
                          <a:effectLst/>
                          <a:latin typeface="+mn-lt"/>
                          <a:ea typeface="+mn-ea"/>
                          <a:cs typeface="Arial" panose="020B0604020202020204" pitchFamily="34" charset="0"/>
                        </a:rPr>
                        <a:t>Non-preferred brand-name drugs. In addition, Part D-eligible compound medications are covered in Tier 3.</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a:noFill/>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$50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a:noFill/>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$100 copay</a:t>
                      </a:r>
                    </a:p>
                  </a:txBody>
                  <a:tcPr marL="127635" marR="63818" marT="31909" marB="31909" anchor="ctr">
                    <a:lnL w="28575" cap="flat" cmpd="sng" algn="ctr">
                      <a:solidFill>
                        <a:schemeClr val="bg1"/>
                      </a:solidFill>
                      <a:prstDash val="solid"/>
                      <a:round/>
                      <a:headEnd type="none" w="med" len="med"/>
                      <a:tailEnd type="none" w="med" len="med"/>
                    </a:lnL>
                    <a:lnB>
                      <a:noFill/>
                    </a:lnB>
                  </a:tcPr>
                </a:tc>
                <a:extLst>
                  <a:ext uri="{0D108BD9-81ED-4DB2-BD59-A6C34878D82A}">
                    <a16:rowId xmlns:a16="http://schemas.microsoft.com/office/drawing/2014/main" val="4255817427"/>
                  </a:ext>
                </a:extLst>
              </a:tr>
              <a:tr h="577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mn-lt"/>
                        </a:rPr>
                        <a:t>Tier 4</a:t>
                      </a:r>
                      <a:endParaRPr lang="en-US" sz="1400" b="1" i="0" dirty="0">
                        <a:solidFill>
                          <a:srgbClr val="353A3C"/>
                        </a:solidFill>
                        <a:latin typeface="+mn-lt"/>
                        <a:cs typeface="Arial" panose="020B0604020202020204" pitchFamily="34" charset="0"/>
                      </a:endParaRPr>
                    </a:p>
                  </a:txBody>
                  <a:tcPr marL="127635" marR="63818" marT="31909" marB="31909" anchor="ctr">
                    <a:lnL>
                      <a:noFill/>
                    </a:lnL>
                    <a:lnR w="28575" cap="flat" cmpd="sng" algn="ctr">
                      <a:solidFill>
                        <a:schemeClr val="bg1"/>
                      </a:solidFill>
                      <a:prstDash val="solid"/>
                      <a:round/>
                      <a:headEnd type="none" w="med" len="med"/>
                      <a:tailEnd type="none" w="med" len="med"/>
                    </a:lnR>
                    <a:lnT>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b="1" i="0" dirty="0">
                          <a:solidFill>
                            <a:schemeClr val="tx1"/>
                          </a:solidFill>
                          <a:latin typeface="+mn-lt"/>
                          <a:cs typeface="Arial" panose="020B0604020202020204" pitchFamily="34" charset="0"/>
                        </a:rPr>
                        <a:t>Specialty Tier</a:t>
                      </a:r>
                      <a:r>
                        <a:rPr lang="en-US" sz="1400" b="0" i="0" dirty="0">
                          <a:solidFill>
                            <a:schemeClr val="tx1"/>
                          </a:solidFill>
                          <a:latin typeface="+mn-lt"/>
                          <a:cs typeface="Arial" panose="020B0604020202020204" pitchFamily="34" charset="0"/>
                        </a:rPr>
                        <a:t> – (some limitations apply)</a:t>
                      </a:r>
                      <a:br>
                        <a:rPr lang="en-US" sz="1400" b="0" i="0" dirty="0">
                          <a:solidFill>
                            <a:schemeClr val="tx1"/>
                          </a:solidFill>
                          <a:latin typeface="+mn-lt"/>
                          <a:cs typeface="Arial" panose="020B0604020202020204" pitchFamily="34" charset="0"/>
                        </a:rPr>
                      </a:br>
                      <a:r>
                        <a:rPr lang="en-US" sz="1400" b="0" i="0" kern="1200" dirty="0">
                          <a:solidFill>
                            <a:schemeClr val="tx1"/>
                          </a:solidFill>
                          <a:effectLst/>
                          <a:latin typeface="+mn-lt"/>
                          <a:ea typeface="+mn-ea"/>
                          <a:cs typeface="Arial" panose="020B0604020202020204" pitchFamily="34" charset="0"/>
                        </a:rPr>
                        <a:t>Unique and/or very-high-cost brand-name drugs</a:t>
                      </a:r>
                      <a:endParaRPr lang="en-US" sz="1400" b="0" i="0" dirty="0">
                        <a:solidFill>
                          <a:schemeClr val="tx1"/>
                        </a:solidFill>
                        <a:latin typeface="+mn-lt"/>
                        <a:cs typeface="Arial" panose="020B0604020202020204" pitchFamily="34" charset="0"/>
                      </a:endParaRP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$50 copay</a:t>
                      </a:r>
                    </a:p>
                  </a:txBody>
                  <a:tcPr marL="127635" marR="63818" marT="31909" marB="31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mn-lt"/>
                          <a:ea typeface="+mn-ea"/>
                          <a:cs typeface="Arial" panose="020B0604020202020204" pitchFamily="34" charset="0"/>
                        </a:rPr>
                        <a:t>$100 copay</a:t>
                      </a:r>
                    </a:p>
                  </a:txBody>
                  <a:tcPr marL="127635" marR="63818" marT="31909" marB="31909" anchor="ctr">
                    <a:lnL w="28575" cap="flat" cmpd="sng" algn="ctr">
                      <a:solidFill>
                        <a:schemeClr val="bg1"/>
                      </a:solidFill>
                      <a:prstDash val="solid"/>
                      <a:round/>
                      <a:headEnd type="none" w="med" len="med"/>
                      <a:tailEnd type="none" w="med" len="med"/>
                    </a:lnL>
                    <a:lnR>
                      <a:noFill/>
                    </a:lnR>
                    <a:lnT>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0833040"/>
                  </a:ext>
                </a:extLst>
              </a:tr>
            </a:tbl>
          </a:graphicData>
        </a:graphic>
      </p:graphicFrame>
    </p:spTree>
    <p:extLst>
      <p:ext uri="{BB962C8B-B14F-4D97-AF65-F5344CB8AC3E}">
        <p14:creationId xmlns:p14="http://schemas.microsoft.com/office/powerpoint/2010/main" val="8891962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B16FE8-699C-6641-967C-80EDC08750AB}"/>
              </a:ext>
            </a:extLst>
          </p:cNvPr>
          <p:cNvSpPr>
            <a:spLocks noGrp="1"/>
          </p:cNvSpPr>
          <p:nvPr>
            <p:ph type="ctrTitle"/>
          </p:nvPr>
        </p:nvSpPr>
        <p:spPr/>
        <p:txBody>
          <a:bodyPr/>
          <a:lstStyle/>
          <a:p>
            <a:r>
              <a:rPr lang="en-US" dirty="0"/>
              <a:t>Additional Programs and Resources</a:t>
            </a:r>
          </a:p>
        </p:txBody>
      </p:sp>
    </p:spTree>
    <p:extLst>
      <p:ext uri="{BB962C8B-B14F-4D97-AF65-F5344CB8AC3E}">
        <p14:creationId xmlns:p14="http://schemas.microsoft.com/office/powerpoint/2010/main" val="3611483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E3013-5744-B643-95C8-EDD81A12D7E9}"/>
              </a:ext>
            </a:extLst>
          </p:cNvPr>
          <p:cNvSpPr>
            <a:spLocks noGrp="1"/>
          </p:cNvSpPr>
          <p:nvPr>
            <p:ph type="title"/>
          </p:nvPr>
        </p:nvSpPr>
        <p:spPr>
          <a:xfrm>
            <a:off x="1898907" y="347473"/>
            <a:ext cx="7774864" cy="1096841"/>
          </a:xfrm>
        </p:spPr>
        <p:txBody>
          <a:bodyPr/>
          <a:lstStyle/>
          <a:p>
            <a:r>
              <a:rPr lang="en-US" dirty="0"/>
              <a:t>Take an active role in your health with Renew by UnitedHealthcare</a:t>
            </a:r>
            <a:br>
              <a:rPr lang="en-US" dirty="0"/>
            </a:br>
            <a:endParaRPr lang="en-US" dirty="0"/>
          </a:p>
        </p:txBody>
      </p:sp>
      <p:sp>
        <p:nvSpPr>
          <p:cNvPr id="3" name="Slide Number Placeholder 2">
            <a:extLst>
              <a:ext uri="{FF2B5EF4-FFF2-40B4-BE49-F238E27FC236}">
                <a16:creationId xmlns:a16="http://schemas.microsoft.com/office/drawing/2014/main" id="{DB07248A-E968-274B-82D3-A28DEC6822F9}"/>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17</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4" name="Text Placeholder 3">
            <a:extLst>
              <a:ext uri="{FF2B5EF4-FFF2-40B4-BE49-F238E27FC236}">
                <a16:creationId xmlns:a16="http://schemas.microsoft.com/office/drawing/2014/main" id="{8EFB99D2-CEC1-9243-AD5F-5888003FD729}"/>
              </a:ext>
            </a:extLst>
          </p:cNvPr>
          <p:cNvSpPr>
            <a:spLocks noGrp="1"/>
          </p:cNvSpPr>
          <p:nvPr>
            <p:ph type="body" sz="quarter" idx="13"/>
          </p:nvPr>
        </p:nvSpPr>
        <p:spPr>
          <a:xfrm>
            <a:off x="1898906" y="1489109"/>
            <a:ext cx="8501739" cy="1212902"/>
          </a:xfrm>
        </p:spPr>
        <p:txBody>
          <a:bodyPr/>
          <a:lstStyle/>
          <a:p>
            <a:pPr marL="0" indent="0">
              <a:buNone/>
            </a:pPr>
            <a:r>
              <a:rPr lang="en-US" dirty="0">
                <a:latin typeface="Arial" panose="020B0604020202020204" pitchFamily="34" charset="0"/>
              </a:rPr>
              <a:t>Renew by UnitedHealthcare </a:t>
            </a:r>
            <a:r>
              <a:rPr lang="en-US" dirty="0"/>
              <a:t>is our health and wellness experience that helps empower you to take charge of your well-being every day. It provides a wide variety of useful resources and activities, including brain games, healthy recipes, learning courses, fitness activities and more. Plus, you may be eligible to earn rewards by completing certain health care activities such as your annual </a:t>
            </a:r>
            <a:r>
              <a:rPr lang="en-US" dirty="0">
                <a:latin typeface="Arial" panose="020B0604020202020204" pitchFamily="34" charset="0"/>
              </a:rPr>
              <a:t>physical or wellness visit.**</a:t>
            </a:r>
            <a:br>
              <a:rPr lang="en-US" dirty="0">
                <a:latin typeface="Arial" panose="020B0604020202020204" pitchFamily="34" charset="0"/>
              </a:rPr>
            </a:br>
            <a:r>
              <a:rPr lang="en-US" dirty="0">
                <a:latin typeface="Arial" panose="020B0604020202020204" pitchFamily="34" charset="0"/>
              </a:rPr>
              <a:t>   </a:t>
            </a:r>
            <a:br>
              <a:rPr lang="en-US" b="1" dirty="0">
                <a:latin typeface="Arial" panose="020B0604020202020204" pitchFamily="34" charset="0"/>
              </a:rPr>
            </a:br>
            <a:r>
              <a:rPr lang="en-US" b="1" dirty="0">
                <a:latin typeface="Arial" panose="020B0604020202020204" pitchFamily="34" charset="0"/>
              </a:rPr>
              <a:t>Renew can help you take a more active role in your health and wellness through:</a:t>
            </a:r>
            <a:endParaRPr lang="en-US" b="1" dirty="0"/>
          </a:p>
        </p:txBody>
      </p:sp>
      <p:sp>
        <p:nvSpPr>
          <p:cNvPr id="8" name="TextBox 7">
            <a:extLst>
              <a:ext uri="{FF2B5EF4-FFF2-40B4-BE49-F238E27FC236}">
                <a16:creationId xmlns:a16="http://schemas.microsoft.com/office/drawing/2014/main" id="{90A87DAC-B1AF-0C43-94C8-30CE44094967}"/>
              </a:ext>
            </a:extLst>
          </p:cNvPr>
          <p:cNvSpPr txBox="1"/>
          <p:nvPr/>
        </p:nvSpPr>
        <p:spPr>
          <a:xfrm>
            <a:off x="2643443" y="2865246"/>
            <a:ext cx="1636167" cy="2012539"/>
          </a:xfrm>
          <a:prstGeom prst="rect">
            <a:avLst/>
          </a:prstGeom>
          <a:noFill/>
        </p:spPr>
        <p:txBody>
          <a:bodyPr wrap="square" rtlCol="0">
            <a:spAutoFit/>
          </a:bodyPr>
          <a:lstStyle/>
          <a:p>
            <a:pPr marL="0" marR="0" lvl="0" indent="0" algn="l" defTabSz="685800" rtl="0" eaLnBrk="1" fontAlgn="auto" latinLnBrk="0" hangingPunct="1">
              <a:lnSpc>
                <a:spcPct val="250000"/>
              </a:lnSpc>
              <a:spcBef>
                <a:spcPts val="1200"/>
              </a:spcBef>
              <a:spcAft>
                <a:spcPts val="1200"/>
              </a:spcAft>
              <a:buClrTx/>
              <a:buSzTx/>
              <a:buFontTx/>
              <a:buNone/>
              <a:tabLst/>
              <a:defRPr/>
            </a:pPr>
            <a:r>
              <a:rPr kumimoji="0" lang="en-US" sz="1200" b="0" i="1" u="none" strike="noStrike" kern="1200" cap="none" spc="0" normalizeH="0" baseline="0" noProof="0" dirty="0">
                <a:ln>
                  <a:noFill/>
                </a:ln>
                <a:solidFill>
                  <a:srgbClr val="002677"/>
                </a:solidFill>
                <a:effectLst/>
                <a:uLnTx/>
                <a:uFillTx/>
                <a:latin typeface="Arial"/>
                <a:ea typeface="+mn-ea"/>
                <a:cs typeface="+mn-cs"/>
              </a:rPr>
              <a:t>Renew</a:t>
            </a:r>
            <a:r>
              <a:rPr kumimoji="0" lang="en-US" sz="1200" b="0" i="0" u="none" strike="noStrike" kern="1200" cap="none" spc="0" normalizeH="0" baseline="0" noProof="0" dirty="0">
                <a:ln>
                  <a:noFill/>
                </a:ln>
                <a:solidFill>
                  <a:srgbClr val="002677"/>
                </a:solidFill>
                <a:effectLst/>
                <a:uLnTx/>
                <a:uFillTx/>
                <a:latin typeface="Arial"/>
                <a:ea typeface="+mn-ea"/>
                <a:cs typeface="+mn-cs"/>
              </a:rPr>
              <a:t> magazine</a:t>
            </a:r>
          </a:p>
          <a:p>
            <a:pPr marL="0" marR="0" lvl="0" indent="0" algn="l" defTabSz="685800" rtl="0" eaLnBrk="1" fontAlgn="auto" latinLnBrk="0" hangingPunct="1">
              <a:lnSpc>
                <a:spcPct val="250000"/>
              </a:lnSpc>
              <a:spcBef>
                <a:spcPts val="1200"/>
              </a:spcBef>
              <a:spcAft>
                <a:spcPts val="120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Renew Rewards</a:t>
            </a:r>
          </a:p>
          <a:p>
            <a:pPr marL="0" marR="0" lvl="0" indent="0" algn="l" defTabSz="685800" rtl="0" eaLnBrk="1" fontAlgn="auto" latinLnBrk="0" hangingPunct="1">
              <a:lnSpc>
                <a:spcPct val="250000"/>
              </a:lnSpc>
              <a:spcBef>
                <a:spcPts val="1200"/>
              </a:spcBef>
              <a:spcAft>
                <a:spcPts val="120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Brain games</a:t>
            </a:r>
          </a:p>
        </p:txBody>
      </p:sp>
      <p:sp>
        <p:nvSpPr>
          <p:cNvPr id="9" name="TextBox 8">
            <a:extLst>
              <a:ext uri="{FF2B5EF4-FFF2-40B4-BE49-F238E27FC236}">
                <a16:creationId xmlns:a16="http://schemas.microsoft.com/office/drawing/2014/main" id="{6CA6F60B-2E75-4540-9C7A-3C81D3506465}"/>
              </a:ext>
            </a:extLst>
          </p:cNvPr>
          <p:cNvSpPr txBox="1"/>
          <p:nvPr/>
        </p:nvSpPr>
        <p:spPr>
          <a:xfrm>
            <a:off x="5375988" y="2865245"/>
            <a:ext cx="1636167" cy="2205732"/>
          </a:xfrm>
          <a:prstGeom prst="rect">
            <a:avLst/>
          </a:prstGeom>
          <a:noFill/>
        </p:spPr>
        <p:txBody>
          <a:bodyPr wrap="square" rtlCol="0">
            <a:spAutoFit/>
          </a:bodyPr>
          <a:lstStyle/>
          <a:p>
            <a:pPr marL="0" marR="0" lvl="0" indent="0" algn="l" defTabSz="685800" rtl="0" eaLnBrk="1" fontAlgn="auto" latinLnBrk="0" hangingPunct="1">
              <a:lnSpc>
                <a:spcPct val="250000"/>
              </a:lnSpc>
              <a:spcBef>
                <a:spcPts val="24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Workout videos</a:t>
            </a:r>
          </a:p>
          <a:p>
            <a:pPr marL="0" marR="0" lvl="0" indent="0" algn="l" defTabSz="685800" rtl="0" eaLnBrk="1" fontAlgn="auto" latinLnBrk="0" hangingPunct="1">
              <a:lnSpc>
                <a:spcPct val="250000"/>
              </a:lnSpc>
              <a:spcBef>
                <a:spcPts val="24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Learning courses</a:t>
            </a:r>
          </a:p>
          <a:p>
            <a:pPr marL="0" marR="0" lvl="0" indent="0" algn="l" defTabSz="685800" rtl="0" eaLnBrk="1" fontAlgn="auto" latinLnBrk="0" hangingPunct="1">
              <a:lnSpc>
                <a:spcPct val="100000"/>
              </a:lnSpc>
              <a:spcBef>
                <a:spcPts val="40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Interactive quizzes and tools</a:t>
            </a:r>
          </a:p>
        </p:txBody>
      </p:sp>
      <p:sp>
        <p:nvSpPr>
          <p:cNvPr id="10" name="TextBox 9">
            <a:extLst>
              <a:ext uri="{FF2B5EF4-FFF2-40B4-BE49-F238E27FC236}">
                <a16:creationId xmlns:a16="http://schemas.microsoft.com/office/drawing/2014/main" id="{01483E0C-5D83-1F42-BD43-F4FA3CC5CB28}"/>
              </a:ext>
            </a:extLst>
          </p:cNvPr>
          <p:cNvSpPr txBox="1"/>
          <p:nvPr/>
        </p:nvSpPr>
        <p:spPr>
          <a:xfrm>
            <a:off x="1898906" y="5677319"/>
            <a:ext cx="5803347" cy="33855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*Renew by UnitedHealthcare is not available in all plans. Resources my vary.</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**Reward offerings will vary by member and Renew Rewards is not available in all plans with Renew by UnitedHealthcare.</a:t>
            </a:r>
          </a:p>
        </p:txBody>
      </p:sp>
      <p:sp>
        <p:nvSpPr>
          <p:cNvPr id="21" name="TextBox 20">
            <a:extLst>
              <a:ext uri="{FF2B5EF4-FFF2-40B4-BE49-F238E27FC236}">
                <a16:creationId xmlns:a16="http://schemas.microsoft.com/office/drawing/2014/main" id="{2842FD1B-471C-9743-A7BE-0396B6921BC8}"/>
              </a:ext>
            </a:extLst>
          </p:cNvPr>
          <p:cNvSpPr txBox="1"/>
          <p:nvPr/>
        </p:nvSpPr>
        <p:spPr>
          <a:xfrm>
            <a:off x="8148567" y="2955185"/>
            <a:ext cx="1636167" cy="1920206"/>
          </a:xfrm>
          <a:prstGeom prst="rect">
            <a:avLst/>
          </a:prstGeom>
          <a:noFill/>
        </p:spPr>
        <p:txBody>
          <a:bodyPr wrap="square" rtlCol="0">
            <a:spAutoFit/>
          </a:bodyPr>
          <a:lstStyle/>
          <a:p>
            <a:pPr marL="0" marR="0" lvl="0" indent="0" algn="l" defTabSz="6858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Health news, articles and videos</a:t>
            </a:r>
          </a:p>
          <a:p>
            <a:pPr marL="0" marR="0" lvl="0" indent="0" algn="l" defTabSz="685800" rtl="0" eaLnBrk="1" fontAlgn="auto" latinLnBrk="0" hangingPunct="1">
              <a:lnSpc>
                <a:spcPct val="250000"/>
              </a:lnSpc>
              <a:spcBef>
                <a:spcPts val="24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Health topic library</a:t>
            </a:r>
          </a:p>
          <a:p>
            <a:pPr marL="0" marR="0" lvl="0" indent="0" algn="l" defTabSz="685800" rtl="0" eaLnBrk="1" fontAlgn="auto" latinLnBrk="0" hangingPunct="1">
              <a:lnSpc>
                <a:spcPct val="250000"/>
              </a:lnSpc>
              <a:spcBef>
                <a:spcPts val="2400"/>
              </a:spcBef>
              <a:spcAft>
                <a:spcPts val="0"/>
              </a:spcAft>
              <a:buClrTx/>
              <a:buSzTx/>
              <a:buFontTx/>
              <a:buNone/>
              <a:tabLst/>
              <a:defRPr/>
            </a:pPr>
            <a:r>
              <a:rPr kumimoji="0" lang="en-US" sz="1200" b="0" i="0" u="none" strike="noStrike" kern="1200" cap="none" spc="0" normalizeH="0" baseline="0" noProof="0" dirty="0">
                <a:ln>
                  <a:noFill/>
                </a:ln>
                <a:solidFill>
                  <a:srgbClr val="002677"/>
                </a:solidFill>
                <a:effectLst/>
                <a:uLnTx/>
                <a:uFillTx/>
                <a:latin typeface="Arial"/>
                <a:ea typeface="+mn-ea"/>
                <a:cs typeface="+mn-cs"/>
              </a:rPr>
              <a:t>Recipe library</a:t>
            </a:r>
          </a:p>
        </p:txBody>
      </p:sp>
      <p:pic>
        <p:nvPicPr>
          <p:cNvPr id="22" name="Graphic 21">
            <a:extLst>
              <a:ext uri="{FF2B5EF4-FFF2-40B4-BE49-F238E27FC236}">
                <a16:creationId xmlns:a16="http://schemas.microsoft.com/office/drawing/2014/main" id="{7C9F27FB-FC67-B947-8CFA-D2957E5C91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656787" y="4496785"/>
            <a:ext cx="612648" cy="612648"/>
          </a:xfrm>
          <a:prstGeom prst="rect">
            <a:avLst/>
          </a:prstGeom>
        </p:spPr>
      </p:pic>
      <p:pic>
        <p:nvPicPr>
          <p:cNvPr id="24" name="Graphic 23">
            <a:extLst>
              <a:ext uri="{FF2B5EF4-FFF2-40B4-BE49-F238E27FC236}">
                <a16:creationId xmlns:a16="http://schemas.microsoft.com/office/drawing/2014/main" id="{4315688C-6D01-FA49-808D-BCB44FF721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450033" y="4435013"/>
            <a:ext cx="612647" cy="612647"/>
          </a:xfrm>
          <a:prstGeom prst="rect">
            <a:avLst/>
          </a:prstGeom>
        </p:spPr>
      </p:pic>
      <p:pic>
        <p:nvPicPr>
          <p:cNvPr id="26" name="Graphic 25">
            <a:extLst>
              <a:ext uri="{FF2B5EF4-FFF2-40B4-BE49-F238E27FC236}">
                <a16:creationId xmlns:a16="http://schemas.microsoft.com/office/drawing/2014/main" id="{0F5C1F96-4A58-E149-B9C1-BC1BC01A20C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656788" y="3684558"/>
            <a:ext cx="612647" cy="612647"/>
          </a:xfrm>
          <a:prstGeom prst="rect">
            <a:avLst/>
          </a:prstGeom>
        </p:spPr>
      </p:pic>
      <p:pic>
        <p:nvPicPr>
          <p:cNvPr id="32" name="Graphic 31">
            <a:extLst>
              <a:ext uri="{FF2B5EF4-FFF2-40B4-BE49-F238E27FC236}">
                <a16:creationId xmlns:a16="http://schemas.microsoft.com/office/drawing/2014/main" id="{5B34FF02-B5D8-1643-B7DF-B8CC96DA8B8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450036" y="2886962"/>
            <a:ext cx="612647" cy="612647"/>
          </a:xfrm>
          <a:prstGeom prst="rect">
            <a:avLst/>
          </a:prstGeom>
        </p:spPr>
      </p:pic>
      <p:pic>
        <p:nvPicPr>
          <p:cNvPr id="34" name="Graphic 33">
            <a:extLst>
              <a:ext uri="{FF2B5EF4-FFF2-40B4-BE49-F238E27FC236}">
                <a16:creationId xmlns:a16="http://schemas.microsoft.com/office/drawing/2014/main" id="{6BAA9262-EA10-FA4C-AAA2-6121984C2CF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54104" y="3684559"/>
            <a:ext cx="612647" cy="612647"/>
          </a:xfrm>
          <a:prstGeom prst="rect">
            <a:avLst/>
          </a:prstGeom>
        </p:spPr>
      </p:pic>
      <p:pic>
        <p:nvPicPr>
          <p:cNvPr id="36" name="Graphic 35">
            <a:extLst>
              <a:ext uri="{FF2B5EF4-FFF2-40B4-BE49-F238E27FC236}">
                <a16:creationId xmlns:a16="http://schemas.microsoft.com/office/drawing/2014/main" id="{CA37DE88-9D5E-9144-A97C-03BA08821DF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954104" y="2896848"/>
            <a:ext cx="612647" cy="612647"/>
          </a:xfrm>
          <a:prstGeom prst="rect">
            <a:avLst/>
          </a:prstGeom>
        </p:spPr>
      </p:pic>
      <p:pic>
        <p:nvPicPr>
          <p:cNvPr id="38" name="Graphic 37">
            <a:extLst>
              <a:ext uri="{FF2B5EF4-FFF2-40B4-BE49-F238E27FC236}">
                <a16:creationId xmlns:a16="http://schemas.microsoft.com/office/drawing/2014/main" id="{58467EF7-43B7-FF49-9CCE-A112635D089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890858" y="4419622"/>
            <a:ext cx="628741" cy="628741"/>
          </a:xfrm>
          <a:prstGeom prst="rect">
            <a:avLst/>
          </a:prstGeom>
        </p:spPr>
      </p:pic>
      <p:pic>
        <p:nvPicPr>
          <p:cNvPr id="40" name="Graphic 39">
            <a:extLst>
              <a:ext uri="{FF2B5EF4-FFF2-40B4-BE49-F238E27FC236}">
                <a16:creationId xmlns:a16="http://schemas.microsoft.com/office/drawing/2014/main" id="{AD20A9E1-5BD1-8948-A093-62E37D1E1EF0}"/>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7450033" y="3643222"/>
            <a:ext cx="612647" cy="612647"/>
          </a:xfrm>
          <a:prstGeom prst="rect">
            <a:avLst/>
          </a:prstGeom>
        </p:spPr>
      </p:pic>
      <p:pic>
        <p:nvPicPr>
          <p:cNvPr id="23" name="Graphic 22">
            <a:extLst>
              <a:ext uri="{FF2B5EF4-FFF2-40B4-BE49-F238E27FC236}">
                <a16:creationId xmlns:a16="http://schemas.microsoft.com/office/drawing/2014/main" id="{211918B6-39CA-CC43-9E8E-6653C9DD5422}"/>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613887" y="2920132"/>
            <a:ext cx="612647" cy="612647"/>
          </a:xfrm>
          <a:prstGeom prst="rect">
            <a:avLst/>
          </a:prstGeom>
        </p:spPr>
      </p:pic>
      <p:sp>
        <p:nvSpPr>
          <p:cNvPr id="25" name="Title 1">
            <a:extLst>
              <a:ext uri="{FF2B5EF4-FFF2-40B4-BE49-F238E27FC236}">
                <a16:creationId xmlns:a16="http://schemas.microsoft.com/office/drawing/2014/main" id="{22C8C123-F99F-7645-8D8F-2484455FBA5B}"/>
              </a:ext>
            </a:extLst>
          </p:cNvPr>
          <p:cNvSpPr txBox="1">
            <a:spLocks/>
          </p:cNvSpPr>
          <p:nvPr/>
        </p:nvSpPr>
        <p:spPr>
          <a:xfrm>
            <a:off x="7021883" y="791095"/>
            <a:ext cx="534941" cy="363728"/>
          </a:xfrm>
          <a:prstGeom prst="rect">
            <a:avLst/>
          </a:prstGeom>
        </p:spPr>
        <p:txBody>
          <a:bodyPr vert="horz" lIns="91440" tIns="45720" rIns="91440" bIns="45720" rtlCol="0" anchor="t" anchorCtr="0">
            <a:noAutofit/>
          </a:bodyPr>
          <a:lstStyle>
            <a:lvl1pPr algn="l" defTabSz="685750" rtl="0" eaLnBrk="1" latinLnBrk="0" hangingPunct="1">
              <a:lnSpc>
                <a:spcPct val="100000"/>
              </a:lnSpc>
              <a:spcBef>
                <a:spcPct val="0"/>
              </a:spcBef>
              <a:buNone/>
              <a:defRPr lang="en-US" sz="2800" b="1" i="0" kern="1200" spc="0" baseline="0">
                <a:solidFill>
                  <a:schemeClr val="accent1"/>
                </a:solidFill>
                <a:latin typeface="+mj-lt"/>
                <a:ea typeface="+mj-ea"/>
                <a:cs typeface="+mj-cs"/>
              </a:defRPr>
            </a:lvl1pPr>
          </a:lstStyle>
          <a:p>
            <a:pPr marL="0" marR="0" lvl="0" indent="0" algn="l" defTabSz="68575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30000" noProof="0" dirty="0">
                <a:ln>
                  <a:noFill/>
                </a:ln>
                <a:solidFill>
                  <a:srgbClr val="002677"/>
                </a:solidFill>
                <a:effectLst/>
                <a:uLnTx/>
                <a:uFillTx/>
                <a:latin typeface="Georgia"/>
                <a:ea typeface="+mj-ea"/>
                <a:cs typeface="+mj-cs"/>
              </a:rPr>
              <a:t>®</a:t>
            </a:r>
            <a:r>
              <a:rPr kumimoji="0" lang="en-US" sz="1600" b="1" i="0" u="none" strike="noStrike" kern="1200" cap="none" spc="0" normalizeH="0" baseline="0" noProof="0" dirty="0">
                <a:ln>
                  <a:noFill/>
                </a:ln>
                <a:solidFill>
                  <a:srgbClr val="002677"/>
                </a:solidFill>
                <a:effectLst/>
                <a:uLnTx/>
                <a:uFillTx/>
                <a:latin typeface="Georgia"/>
                <a:ea typeface="+mj-ea"/>
                <a:cs typeface="+mj-cs"/>
              </a:rPr>
              <a:t>*</a:t>
            </a:r>
          </a:p>
        </p:txBody>
      </p:sp>
    </p:spTree>
    <p:extLst>
      <p:ext uri="{BB962C8B-B14F-4D97-AF65-F5344CB8AC3E}">
        <p14:creationId xmlns:p14="http://schemas.microsoft.com/office/powerpoint/2010/main" val="13905439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0FE915A-6D64-1E40-94D8-5008BCB15664}"/>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66DE20E4-D496-034F-914D-F7F15B93E95B}"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18</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31" name="TextBox 30">
            <a:extLst>
              <a:ext uri="{FF2B5EF4-FFF2-40B4-BE49-F238E27FC236}">
                <a16:creationId xmlns:a16="http://schemas.microsoft.com/office/drawing/2014/main" id="{484C78D4-1C50-2A41-853D-6B4AE062FAD5}"/>
              </a:ext>
            </a:extLst>
          </p:cNvPr>
          <p:cNvSpPr txBox="1"/>
          <p:nvPr/>
        </p:nvSpPr>
        <p:spPr>
          <a:xfrm>
            <a:off x="1898904" y="5979078"/>
            <a:ext cx="8329346" cy="21544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*Based on gym and fitness location network size.</a:t>
            </a:r>
          </a:p>
        </p:txBody>
      </p:sp>
      <p:sp>
        <p:nvSpPr>
          <p:cNvPr id="32" name="Subtitle 1">
            <a:extLst>
              <a:ext uri="{FF2B5EF4-FFF2-40B4-BE49-F238E27FC236}">
                <a16:creationId xmlns:a16="http://schemas.microsoft.com/office/drawing/2014/main" id="{57ED3E69-DE49-BB4B-968E-1BE165632ED4}"/>
              </a:ext>
            </a:extLst>
          </p:cNvPr>
          <p:cNvSpPr txBox="1">
            <a:spLocks/>
          </p:cNvSpPr>
          <p:nvPr/>
        </p:nvSpPr>
        <p:spPr>
          <a:xfrm>
            <a:off x="1898905" y="2321286"/>
            <a:ext cx="8126544" cy="2719007"/>
          </a:xfrm>
          <a:prstGeom prst="rect">
            <a:avLst/>
          </a:prstGeom>
        </p:spPr>
        <p:txBody>
          <a:bodyPr numCol="2">
            <a:noAutofit/>
          </a:bodyPr>
          <a:lstStyle>
            <a:lvl1pPr marL="117466" indent="-117466"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9060" indent="-101592"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28589"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1609" indent="-73021"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520662"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 free membership at a gym near you</a:t>
            </a: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Access to our nationwide network of gyms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and fitness locations, including many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premium gyms — it is the largest of all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Medicare fitness programs*</a:t>
            </a: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An annual personalized fitness plan</a:t>
            </a: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Access to thousands of on-demand workout videos and live-streaming fitness classes</a:t>
            </a: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Social activities at local health and wellness classes and events</a:t>
            </a:r>
          </a:p>
          <a:p>
            <a:pPr marL="0" marR="0" lvl="0" indent="0"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An online brain health program from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AARP</a:t>
            </a:r>
            <a:r>
              <a:rPr kumimoji="0" lang="en-US" sz="1400" b="0"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a:t>
            </a: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Staying Sharp</a:t>
            </a:r>
            <a:r>
              <a:rPr kumimoji="0" lang="en-US" sz="1400" b="0"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a:t>
            </a: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including a brain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health assessment and exclusive content </a:t>
            </a:r>
            <a:b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for Renew Active members</a:t>
            </a:r>
          </a:p>
          <a:p>
            <a:pPr marL="117466" marR="0" lvl="0" indent="-117466" algn="l" defTabSz="685750" rtl="0" eaLnBrk="1" fontAlgn="auto" latinLnBrk="0" hangingPunct="1">
              <a:lnSpc>
                <a:spcPct val="90000"/>
              </a:lnSpc>
              <a:spcBef>
                <a:spcPts val="9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Access to the online Fitbit</a:t>
            </a:r>
            <a:r>
              <a:rPr kumimoji="0" lang="en-US" sz="1400" b="0"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a:t>
            </a: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Community for Renew Active. This allows participation in fun, friendly step challenges with other health-minded members. Joining the community also provides access to Fitbit Premium™. To access Fitbit Premium, members must first join the online Fitbit Community for Renew Active. No Fitbit device is needed. </a:t>
            </a:r>
          </a:p>
          <a:p>
            <a:pPr marL="285750" marR="0" lvl="0" indent="-285750" algn="l" defTabSz="685750" rtl="0" eaLnBrk="1" fontAlgn="auto" latinLnBrk="0" hangingPunct="1">
              <a:lnSpc>
                <a:spcPct val="100000"/>
              </a:lnSpc>
              <a:spcBef>
                <a:spcPts val="0"/>
              </a:spcBef>
              <a:spcAft>
                <a:spcPts val="1200"/>
              </a:spcAft>
              <a:buClr>
                <a:srgbClr val="002677"/>
              </a:buClr>
              <a:buSzPct val="125000"/>
              <a:buFont typeface="Arial" panose="020B0604020202020204" pitchFamily="34" charset="0"/>
              <a:buChar char="•"/>
              <a:tabLst/>
              <a:defRPr/>
            </a:pPr>
            <a:endPar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33" name="Title 4">
            <a:extLst>
              <a:ext uri="{FF2B5EF4-FFF2-40B4-BE49-F238E27FC236}">
                <a16:creationId xmlns:a16="http://schemas.microsoft.com/office/drawing/2014/main" id="{1D4A79B0-571D-FC44-BB3D-CD0A958CD391}"/>
              </a:ext>
            </a:extLst>
          </p:cNvPr>
          <p:cNvSpPr txBox="1">
            <a:spLocks/>
          </p:cNvSpPr>
          <p:nvPr/>
        </p:nvSpPr>
        <p:spPr>
          <a:xfrm>
            <a:off x="4339602" y="373301"/>
            <a:ext cx="768885" cy="1073558"/>
          </a:xfrm>
          <a:prstGeom prst="rect">
            <a:avLst/>
          </a:prstGeom>
        </p:spPr>
        <p:txBody>
          <a:bodyPr vert="horz" lIns="91440" tIns="45720" rIns="91440" bIns="45720" rtlCol="0" anchor="t" anchorCtr="0">
            <a:normAutofit/>
          </a:bodyPr>
          <a:lstStyle>
            <a:lvl1pPr algn="l" defTabSz="685750" rtl="0" eaLnBrk="1" latinLnBrk="0" hangingPunct="1">
              <a:lnSpc>
                <a:spcPct val="100000"/>
              </a:lnSpc>
              <a:spcBef>
                <a:spcPct val="0"/>
              </a:spcBef>
              <a:buNone/>
              <a:defRPr lang="en-US" sz="2800" b="1" i="0" kern="1200" spc="0" baseline="0">
                <a:solidFill>
                  <a:schemeClr val="accent1"/>
                </a:solidFill>
                <a:latin typeface="+mj-lt"/>
                <a:ea typeface="+mj-ea"/>
                <a:cs typeface="+mj-cs"/>
              </a:defRPr>
            </a:lvl1pPr>
          </a:lstStyle>
          <a:p>
            <a:pPr marL="0" marR="0" lvl="0" indent="0" algn="l" defTabSz="68575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30000" noProof="0" dirty="0">
                <a:ln>
                  <a:noFill/>
                </a:ln>
                <a:solidFill>
                  <a:srgbClr val="002677"/>
                </a:solidFill>
                <a:effectLst/>
                <a:uLnTx/>
                <a:uFillTx/>
                <a:latin typeface="Arial"/>
                <a:ea typeface="+mj-ea"/>
                <a:cs typeface="+mj-cs"/>
              </a:rPr>
              <a:t>1</a:t>
            </a:r>
            <a:r>
              <a:rPr kumimoji="0" lang="en-US" sz="1800" b="1" i="0" u="none" strike="noStrike" kern="1200" cap="none" spc="0" normalizeH="0" baseline="0" noProof="0" dirty="0">
                <a:ln>
                  <a:noFill/>
                </a:ln>
                <a:solidFill>
                  <a:srgbClr val="002677"/>
                </a:solidFill>
                <a:effectLst/>
                <a:uLnTx/>
                <a:uFillTx/>
                <a:latin typeface="Arial"/>
                <a:ea typeface="+mj-ea"/>
                <a:cs typeface="+mj-cs"/>
              </a:rPr>
              <a:t>  </a:t>
            </a:r>
          </a:p>
        </p:txBody>
      </p:sp>
      <p:pic>
        <p:nvPicPr>
          <p:cNvPr id="34" name="Picture 33" descr="A close up of a logo&#10;&#10;Description automatically generated">
            <a:extLst>
              <a:ext uri="{FF2B5EF4-FFF2-40B4-BE49-F238E27FC236}">
                <a16:creationId xmlns:a16="http://schemas.microsoft.com/office/drawing/2014/main" id="{F719462D-AADE-D945-A009-43FCACE8D55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98904" y="398015"/>
            <a:ext cx="2598474" cy="753498"/>
          </a:xfrm>
          <a:prstGeom prst="rect">
            <a:avLst/>
          </a:prstGeom>
        </p:spPr>
      </p:pic>
      <p:sp>
        <p:nvSpPr>
          <p:cNvPr id="16" name="Subtitle 1">
            <a:extLst>
              <a:ext uri="{FF2B5EF4-FFF2-40B4-BE49-F238E27FC236}">
                <a16:creationId xmlns:a16="http://schemas.microsoft.com/office/drawing/2014/main" id="{6E7C4D90-7099-CF4A-856C-D5F6C33140B1}"/>
              </a:ext>
            </a:extLst>
          </p:cNvPr>
          <p:cNvSpPr txBox="1">
            <a:spLocks/>
          </p:cNvSpPr>
          <p:nvPr/>
        </p:nvSpPr>
        <p:spPr>
          <a:xfrm>
            <a:off x="1898906" y="1319900"/>
            <a:ext cx="7810307" cy="966660"/>
          </a:xfrm>
          <a:prstGeom prst="rect">
            <a:avLst/>
          </a:prstGeom>
        </p:spPr>
        <p:txBody>
          <a:bodyPr numCol="1">
            <a:noAutofit/>
          </a:bodyPr>
          <a:lstStyle>
            <a:lvl1pPr marL="117466" indent="-117466"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9060" indent="-101592"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28589"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1609" indent="-73021"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520662"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marR="0" lvl="0" indent="0" algn="l" defTabSz="685750" rtl="0" eaLnBrk="1" fontAlgn="auto" latinLnBrk="0" hangingPunct="1">
              <a:lnSpc>
                <a:spcPct val="90000"/>
              </a:lnSpc>
              <a:spcBef>
                <a:spcPts val="300"/>
              </a:spcBef>
              <a:spcAft>
                <a:spcPts val="1200"/>
              </a:spcAft>
              <a:buClr>
                <a:srgbClr val="002677"/>
              </a:buClr>
              <a:buSzTx/>
              <a:buFont typeface="Arial" panose="020B0604020202020204" pitchFamily="34" charset="0"/>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Introducing Renew Active</a:t>
            </a:r>
            <a:r>
              <a:rPr kumimoji="0" lang="en-US" sz="1800" b="1"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a:t>
            </a:r>
            <a:r>
              <a:rPr kumimoji="0" lang="en-US" sz="18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 the gold standard in Medicare fitness programs for the body and mind, at no additional cost to you</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Renew Active includes:</a:t>
            </a:r>
            <a:endPar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963608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06295421-0502-1C47-BEF4-2997F7CF8A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6" y="1130986"/>
            <a:ext cx="612042" cy="612042"/>
          </a:xfrm>
          <a:prstGeom prst="rect">
            <a:avLst/>
          </a:prstGeom>
        </p:spPr>
      </p:pic>
      <p:sp>
        <p:nvSpPr>
          <p:cNvPr id="2" name="Title 1">
            <a:extLst>
              <a:ext uri="{FF2B5EF4-FFF2-40B4-BE49-F238E27FC236}">
                <a16:creationId xmlns:a16="http://schemas.microsoft.com/office/drawing/2014/main" id="{ADA820D8-E2A7-6D46-B2B5-4E387CBF8DA5}"/>
              </a:ext>
            </a:extLst>
          </p:cNvPr>
          <p:cNvSpPr>
            <a:spLocks noGrp="1"/>
          </p:cNvSpPr>
          <p:nvPr>
            <p:ph type="title"/>
          </p:nvPr>
        </p:nvSpPr>
        <p:spPr/>
        <p:txBody>
          <a:bodyPr/>
          <a:lstStyle/>
          <a:p>
            <a:r>
              <a:rPr lang="en-US" dirty="0"/>
              <a:t>Virtual Visits</a:t>
            </a:r>
          </a:p>
        </p:txBody>
      </p:sp>
      <p:sp>
        <p:nvSpPr>
          <p:cNvPr id="3" name="Slide Number Placeholder 2">
            <a:extLst>
              <a:ext uri="{FF2B5EF4-FFF2-40B4-BE49-F238E27FC236}">
                <a16:creationId xmlns:a16="http://schemas.microsoft.com/office/drawing/2014/main" id="{368239CB-D642-B44C-A933-1E7D569DE4B3}"/>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19</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7" name="Subtitle 1">
            <a:extLst>
              <a:ext uri="{FF2B5EF4-FFF2-40B4-BE49-F238E27FC236}">
                <a16:creationId xmlns:a16="http://schemas.microsoft.com/office/drawing/2014/main" id="{E9D525F9-7314-F14C-B83D-3CE87F416486}"/>
              </a:ext>
            </a:extLst>
          </p:cNvPr>
          <p:cNvSpPr txBox="1">
            <a:spLocks/>
          </p:cNvSpPr>
          <p:nvPr/>
        </p:nvSpPr>
        <p:spPr>
          <a:xfrm>
            <a:off x="2677752" y="1130986"/>
            <a:ext cx="7110536" cy="523220"/>
          </a:xfrm>
          <a:prstGeom prst="rect">
            <a:avLst/>
          </a:prstGeom>
        </p:spPr>
        <p:txBody>
          <a:bodyPr>
            <a:noAutofit/>
          </a:bodyPr>
          <a:lstStyle>
            <a:lvl1pPr marL="117466" indent="-117466"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9060" indent="-101592"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28589"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1609" indent="-73021"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520662"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With </a:t>
            </a:r>
            <a:r>
              <a:rPr kumimoji="0" lang="en-US" sz="18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Virtual Visits, you’re able to live video chat with a doctor or behavioral health specialist from your computer, tablet or smartphone anytime, day or night</a:t>
            </a:r>
            <a:r>
              <a:rPr kumimoji="0" lang="en-US" sz="1800" b="1" i="0" u="none" strike="noStrike" kern="1200" cap="none" spc="0" normalizeH="0" baseline="30000" noProof="0" dirty="0">
                <a:ln>
                  <a:noFill/>
                </a:ln>
                <a:solidFill>
                  <a:srgbClr val="002677"/>
                </a:solidFill>
                <a:effectLst/>
                <a:uLnTx/>
                <a:uFillTx/>
                <a:latin typeface="Arial" panose="020B0604020202020204" pitchFamily="34" charset="0"/>
                <a:ea typeface="+mn-ea"/>
                <a:cs typeface="Arial" panose="020B0604020202020204" pitchFamily="34" charset="0"/>
              </a:rPr>
              <a:t>2</a:t>
            </a:r>
            <a:endParaRPr kumimoji="0" lang="en-US" sz="1800" b="1"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endParaRPr>
          </a:p>
        </p:txBody>
      </p:sp>
      <p:sp>
        <p:nvSpPr>
          <p:cNvPr id="8" name="TextBox 7">
            <a:extLst>
              <a:ext uri="{FF2B5EF4-FFF2-40B4-BE49-F238E27FC236}">
                <a16:creationId xmlns:a16="http://schemas.microsoft.com/office/drawing/2014/main" id="{85C4535F-BA8A-5241-8561-3C1B13C5C4DF}"/>
              </a:ext>
            </a:extLst>
          </p:cNvPr>
          <p:cNvSpPr txBox="1"/>
          <p:nvPr/>
        </p:nvSpPr>
        <p:spPr>
          <a:xfrm>
            <a:off x="2667200" y="5265940"/>
            <a:ext cx="6554666" cy="52322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You can find a list of participating Virtual Visit providers by logging in to your member website</a:t>
            </a:r>
            <a:r>
              <a:rPr kumimoji="0" lang="en-US" sz="1400" b="0" i="0" u="none" strike="noStrike" kern="1200" cap="none" spc="0" normalizeH="0" baseline="0" noProof="0" dirty="0">
                <a:ln>
                  <a:noFill/>
                </a:ln>
                <a:solidFill>
                  <a:srgbClr val="002677"/>
                </a:solidFill>
                <a:effectLst/>
                <a:uLnTx/>
                <a:uFillTx/>
                <a:latin typeface="Arial"/>
                <a:ea typeface="+mn-ea"/>
                <a:cs typeface="+mn-cs"/>
              </a:rPr>
              <a:t>.</a:t>
            </a:r>
          </a:p>
        </p:txBody>
      </p:sp>
      <p:sp>
        <p:nvSpPr>
          <p:cNvPr id="9" name="TextBox 8">
            <a:extLst>
              <a:ext uri="{FF2B5EF4-FFF2-40B4-BE49-F238E27FC236}">
                <a16:creationId xmlns:a16="http://schemas.microsoft.com/office/drawing/2014/main" id="{D4D5B650-4877-F64A-AEF9-C5BF044ADE06}"/>
              </a:ext>
            </a:extLst>
          </p:cNvPr>
          <p:cNvSpPr txBox="1"/>
          <p:nvPr/>
        </p:nvSpPr>
        <p:spPr>
          <a:xfrm>
            <a:off x="2677752" y="2160086"/>
            <a:ext cx="3368814" cy="309315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984"/>
              </a:spcBef>
              <a:spcAft>
                <a:spcPts val="0"/>
              </a:spcAft>
              <a:buClr>
                <a:srgbClr val="002677"/>
              </a:buClr>
              <a:buSzPct val="125000"/>
              <a:buFontTx/>
              <a:buNone/>
              <a:tabLst/>
              <a:defRPr/>
            </a:pP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Virtual Doctor Visits</a:t>
            </a:r>
          </a:p>
          <a:p>
            <a:pPr marL="9525" marR="0" lvl="0" indent="0" algn="l" defTabSz="685800" rtl="0" eaLnBrk="1" fontAlgn="auto" latinLnBrk="0" hangingPunct="1">
              <a:lnSpc>
                <a:spcPct val="100000"/>
              </a:lnSpc>
              <a:spcBef>
                <a:spcPts val="600"/>
              </a:spcBef>
              <a:spcAft>
                <a:spcPts val="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You can ask questions, get a diagnosis or even get medication prescribed and have it sent to your pharmacy. All you need is a strong internet connection. Virtual Doctor Visits are good for minor health concerns </a:t>
            </a:r>
            <a:r>
              <a:rPr kumimoji="0" lang="en-US" sz="1350" b="0" i="0" u="none" strike="noStrike" kern="1200" cap="none" spc="0" normalizeH="0" baseline="0" noProof="0" dirty="0">
                <a:ln>
                  <a:noFill/>
                </a:ln>
                <a:solidFill>
                  <a:srgbClr val="002677"/>
                </a:solidFill>
                <a:effectLst/>
                <a:uLnTx/>
                <a:uFillTx/>
                <a:latin typeface="Arial"/>
                <a:ea typeface="+mn-ea"/>
                <a:cs typeface="+mn-cs"/>
              </a:rPr>
              <a:t>including</a:t>
            </a: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 </a:t>
            </a:r>
          </a:p>
          <a:p>
            <a:pPr marL="293688" marR="0" lvl="0" indent="-284163" algn="l" defTabSz="685800" rtl="0" eaLnBrk="1" fontAlgn="auto" latinLnBrk="0" hangingPunct="1">
              <a:lnSpc>
                <a:spcPct val="150000"/>
              </a:lnSpc>
              <a:spcBef>
                <a:spcPts val="60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Allergies, bronchitis, cold/cough</a:t>
            </a:r>
          </a:p>
          <a:p>
            <a:pPr marL="293688" marR="0" lvl="0" indent="-284163" algn="l" defTabSz="685800" rtl="0" eaLnBrk="1" fontAlgn="auto" latinLnBrk="0" hangingPunct="1">
              <a:lnSpc>
                <a:spcPct val="100000"/>
              </a:lnSpc>
              <a:spcBef>
                <a:spcPts val="60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Fever, seasonal flu, sore throat</a:t>
            </a:r>
          </a:p>
          <a:p>
            <a:pPr marL="293688" marR="0" lvl="0" indent="-284163" algn="l" defTabSz="685800" rtl="0" eaLnBrk="1" fontAlgn="auto" latinLnBrk="0" hangingPunct="1">
              <a:lnSpc>
                <a:spcPct val="100000"/>
              </a:lnSpc>
              <a:spcBef>
                <a:spcPts val="60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Migraines/headaches, sinus problems, stomachaches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mn-cs"/>
            </a:endParaRPr>
          </a:p>
        </p:txBody>
      </p:sp>
      <p:sp>
        <p:nvSpPr>
          <p:cNvPr id="10" name="TextBox 9">
            <a:extLst>
              <a:ext uri="{FF2B5EF4-FFF2-40B4-BE49-F238E27FC236}">
                <a16:creationId xmlns:a16="http://schemas.microsoft.com/office/drawing/2014/main" id="{A95EF506-5237-C44D-9880-C61AB072744C}"/>
              </a:ext>
            </a:extLst>
          </p:cNvPr>
          <p:cNvSpPr txBox="1"/>
          <p:nvPr/>
        </p:nvSpPr>
        <p:spPr>
          <a:xfrm>
            <a:off x="6285347" y="2160086"/>
            <a:ext cx="3181554" cy="2791598"/>
          </a:xfrm>
          <a:prstGeom prst="rect">
            <a:avLst/>
          </a:prstGeom>
          <a:noFill/>
        </p:spPr>
        <p:txBody>
          <a:bodyPr wrap="square" rtlCol="0">
            <a:spAutoFit/>
          </a:bodyPr>
          <a:lstStyle/>
          <a:p>
            <a:pPr marL="228600" marR="0" lvl="0" indent="-228600" algn="l" defTabSz="685800" rtl="0" eaLnBrk="1" fontAlgn="auto" latinLnBrk="0" hangingPunct="1">
              <a:lnSpc>
                <a:spcPct val="100000"/>
              </a:lnSpc>
              <a:spcBef>
                <a:spcPct val="0"/>
              </a:spcBef>
              <a:spcAft>
                <a:spcPts val="600"/>
              </a:spcAft>
              <a:buClr>
                <a:srgbClr val="595959"/>
              </a:buClr>
              <a:buSzTx/>
              <a:buFontTx/>
              <a:buNone/>
              <a:tabLst/>
              <a:defRPr/>
            </a:pP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Virtual Behavioral Health Visits</a:t>
            </a:r>
          </a:p>
          <a:p>
            <a:pPr marL="0" marR="0" lvl="0" indent="0" algn="l" defTabSz="6858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Virtual Behavioral Health Visits may be best for:</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Initial evaluation</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Medication management</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Addiction</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Depression</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Trauma and loss</a:t>
            </a:r>
          </a:p>
          <a:p>
            <a:pPr marL="171450" marR="0" lvl="0" indent="-171450" algn="l" defTabSz="685800" rtl="0" eaLnBrk="1" fontAlgn="auto" latinLnBrk="0" hangingPunct="1">
              <a:lnSpc>
                <a:spcPct val="150000"/>
              </a:lnSpc>
              <a:spcBef>
                <a:spcPts val="0"/>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Stress or anxiety</a:t>
            </a:r>
          </a:p>
        </p:txBody>
      </p:sp>
    </p:spTree>
    <p:extLst>
      <p:ext uri="{BB962C8B-B14F-4D97-AF65-F5344CB8AC3E}">
        <p14:creationId xmlns:p14="http://schemas.microsoft.com/office/powerpoint/2010/main" val="1454569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lide Number Placeholder 101">
            <a:extLst>
              <a:ext uri="{FF2B5EF4-FFF2-40B4-BE49-F238E27FC236}">
                <a16:creationId xmlns:a16="http://schemas.microsoft.com/office/drawing/2014/main" id="{E4C588A8-CB36-6846-8CFE-DBCDAC1461D7}"/>
              </a:ext>
            </a:extLst>
          </p:cNvPr>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66DE20E4-D496-034F-914D-F7F15B93E95B}"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2" name="Text Placeholder 1">
            <a:extLst>
              <a:ext uri="{FF2B5EF4-FFF2-40B4-BE49-F238E27FC236}">
                <a16:creationId xmlns:a16="http://schemas.microsoft.com/office/drawing/2014/main" id="{3FD99A23-38BD-DD40-9DCF-BF6B64EBC40A}"/>
              </a:ext>
            </a:extLst>
          </p:cNvPr>
          <p:cNvSpPr>
            <a:spLocks noGrp="1"/>
          </p:cNvSpPr>
          <p:nvPr>
            <p:ph type="body" sz="quarter" idx="12"/>
          </p:nvPr>
        </p:nvSpPr>
        <p:spPr>
          <a:xfrm>
            <a:off x="2404936" y="914021"/>
            <a:ext cx="804672" cy="1072896"/>
          </a:xfrm>
        </p:spPr>
        <p:txBody>
          <a:bodyPr/>
          <a:lstStyle/>
          <a:p>
            <a:r>
              <a:rPr lang="en-US" dirty="0"/>
              <a:t>1</a:t>
            </a:r>
          </a:p>
        </p:txBody>
      </p:sp>
      <p:sp>
        <p:nvSpPr>
          <p:cNvPr id="5" name="Text Placeholder 4">
            <a:extLst>
              <a:ext uri="{FF2B5EF4-FFF2-40B4-BE49-F238E27FC236}">
                <a16:creationId xmlns:a16="http://schemas.microsoft.com/office/drawing/2014/main" id="{7A6D3C32-CF2C-1348-8F02-CFAA0D31B046}"/>
              </a:ext>
            </a:extLst>
          </p:cNvPr>
          <p:cNvSpPr>
            <a:spLocks noGrp="1"/>
          </p:cNvSpPr>
          <p:nvPr>
            <p:ph type="body" sz="quarter" idx="13"/>
          </p:nvPr>
        </p:nvSpPr>
        <p:spPr>
          <a:xfrm>
            <a:off x="2404936" y="2053506"/>
            <a:ext cx="804672" cy="1072896"/>
          </a:xfrm>
        </p:spPr>
        <p:txBody>
          <a:bodyPr/>
          <a:lstStyle/>
          <a:p>
            <a:r>
              <a:rPr lang="en-US" dirty="0"/>
              <a:t>2</a:t>
            </a:r>
          </a:p>
        </p:txBody>
      </p:sp>
      <p:sp>
        <p:nvSpPr>
          <p:cNvPr id="6" name="Text Placeholder 5">
            <a:extLst>
              <a:ext uri="{FF2B5EF4-FFF2-40B4-BE49-F238E27FC236}">
                <a16:creationId xmlns:a16="http://schemas.microsoft.com/office/drawing/2014/main" id="{27071295-8F28-1042-BE6A-FE5377D3D741}"/>
              </a:ext>
            </a:extLst>
          </p:cNvPr>
          <p:cNvSpPr>
            <a:spLocks noGrp="1"/>
          </p:cNvSpPr>
          <p:nvPr>
            <p:ph type="body" sz="quarter" idx="14"/>
          </p:nvPr>
        </p:nvSpPr>
        <p:spPr>
          <a:xfrm>
            <a:off x="2404936" y="3312719"/>
            <a:ext cx="804672" cy="1072896"/>
          </a:xfrm>
        </p:spPr>
        <p:txBody>
          <a:bodyPr/>
          <a:lstStyle/>
          <a:p>
            <a:r>
              <a:rPr lang="en-US" dirty="0"/>
              <a:t>3</a:t>
            </a:r>
          </a:p>
        </p:txBody>
      </p:sp>
      <p:sp>
        <p:nvSpPr>
          <p:cNvPr id="20" name="Text Placeholder 19">
            <a:extLst>
              <a:ext uri="{FF2B5EF4-FFF2-40B4-BE49-F238E27FC236}">
                <a16:creationId xmlns:a16="http://schemas.microsoft.com/office/drawing/2014/main" id="{C3DEC70E-B8B4-EA4A-9EED-1922960930A4}"/>
              </a:ext>
            </a:extLst>
          </p:cNvPr>
          <p:cNvSpPr>
            <a:spLocks noGrp="1"/>
          </p:cNvSpPr>
          <p:nvPr>
            <p:ph type="body" sz="quarter" idx="16"/>
          </p:nvPr>
        </p:nvSpPr>
        <p:spPr>
          <a:xfrm>
            <a:off x="3447123" y="1230868"/>
            <a:ext cx="4369737" cy="328313"/>
          </a:xfrm>
        </p:spPr>
        <p:txBody>
          <a:bodyPr/>
          <a:lstStyle/>
          <a:p>
            <a:r>
              <a:rPr lang="en-US" dirty="0"/>
              <a:t>Original Medicare Basics</a:t>
            </a:r>
          </a:p>
        </p:txBody>
      </p:sp>
      <p:sp>
        <p:nvSpPr>
          <p:cNvPr id="22" name="Text Placeholder 21">
            <a:extLst>
              <a:ext uri="{FF2B5EF4-FFF2-40B4-BE49-F238E27FC236}">
                <a16:creationId xmlns:a16="http://schemas.microsoft.com/office/drawing/2014/main" id="{E85229C5-34B1-7844-ADFA-43F7B52F7ADD}"/>
              </a:ext>
            </a:extLst>
          </p:cNvPr>
          <p:cNvSpPr>
            <a:spLocks noGrp="1"/>
          </p:cNvSpPr>
          <p:nvPr>
            <p:ph type="body" sz="quarter" idx="18"/>
          </p:nvPr>
        </p:nvSpPr>
        <p:spPr>
          <a:xfrm>
            <a:off x="3447123" y="2425798"/>
            <a:ext cx="4369737" cy="328313"/>
          </a:xfrm>
        </p:spPr>
        <p:txBody>
          <a:bodyPr/>
          <a:lstStyle/>
          <a:p>
            <a:r>
              <a:rPr lang="en-US" dirty="0"/>
              <a:t>Plan Overview</a:t>
            </a:r>
          </a:p>
        </p:txBody>
      </p:sp>
      <p:sp>
        <p:nvSpPr>
          <p:cNvPr id="24" name="Text Placeholder 23">
            <a:extLst>
              <a:ext uri="{FF2B5EF4-FFF2-40B4-BE49-F238E27FC236}">
                <a16:creationId xmlns:a16="http://schemas.microsoft.com/office/drawing/2014/main" id="{61948170-422A-B048-A31E-2D5E3D20CD30}"/>
              </a:ext>
            </a:extLst>
          </p:cNvPr>
          <p:cNvSpPr>
            <a:spLocks noGrp="1"/>
          </p:cNvSpPr>
          <p:nvPr>
            <p:ph type="body" sz="quarter" idx="20"/>
          </p:nvPr>
        </p:nvSpPr>
        <p:spPr>
          <a:xfrm>
            <a:off x="3447123" y="3640967"/>
            <a:ext cx="4369737" cy="328313"/>
          </a:xfrm>
        </p:spPr>
        <p:txBody>
          <a:bodyPr/>
          <a:lstStyle/>
          <a:p>
            <a:r>
              <a:rPr lang="en-US" dirty="0"/>
              <a:t>Resources</a:t>
            </a:r>
          </a:p>
        </p:txBody>
      </p:sp>
      <p:sp>
        <p:nvSpPr>
          <p:cNvPr id="11" name="Title 1">
            <a:extLst>
              <a:ext uri="{FF2B5EF4-FFF2-40B4-BE49-F238E27FC236}">
                <a16:creationId xmlns:a16="http://schemas.microsoft.com/office/drawing/2014/main" id="{E8891903-32C3-6C48-8AE9-18B09C719DDC}"/>
              </a:ext>
            </a:extLst>
          </p:cNvPr>
          <p:cNvSpPr txBox="1">
            <a:spLocks/>
          </p:cNvSpPr>
          <p:nvPr/>
        </p:nvSpPr>
        <p:spPr>
          <a:xfrm>
            <a:off x="1898906" y="347472"/>
            <a:ext cx="8507837" cy="731520"/>
          </a:xfrm>
          <a:prstGeom prst="rect">
            <a:avLst/>
          </a:prstGeom>
        </p:spPr>
        <p:txBody>
          <a:bodyPr/>
          <a:lstStyle>
            <a:lvl1pPr algn="l" defTabSz="685750" rtl="0" eaLnBrk="1" latinLnBrk="0" hangingPunct="1">
              <a:lnSpc>
                <a:spcPct val="100000"/>
              </a:lnSpc>
              <a:spcBef>
                <a:spcPct val="0"/>
              </a:spcBef>
              <a:buNone/>
              <a:defRPr sz="2400" b="1" i="0" kern="1200" spc="0" baseline="0">
                <a:solidFill>
                  <a:schemeClr val="accent1"/>
                </a:solidFill>
                <a:latin typeface="+mj-lt"/>
                <a:ea typeface="+mj-ea"/>
                <a:cs typeface="+mj-cs"/>
              </a:defRPr>
            </a:lvl1pPr>
          </a:lstStyle>
          <a:p>
            <a:pPr marL="0" marR="0" lvl="0" indent="0" algn="l" defTabSz="68575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2677"/>
                </a:solidFill>
                <a:effectLst/>
                <a:uLnTx/>
                <a:uFillTx/>
                <a:latin typeface="Georgia"/>
                <a:ea typeface="+mj-ea"/>
                <a:cs typeface="+mj-cs"/>
              </a:rPr>
              <a:t>Welcome</a:t>
            </a:r>
          </a:p>
        </p:txBody>
      </p:sp>
    </p:spTree>
    <p:extLst>
      <p:ext uri="{BB962C8B-B14F-4D97-AF65-F5344CB8AC3E}">
        <p14:creationId xmlns:p14="http://schemas.microsoft.com/office/powerpoint/2010/main" val="413081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5696CE7-4260-1D45-802F-FD3D940089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6" y="1120443"/>
            <a:ext cx="612042" cy="612042"/>
          </a:xfrm>
          <a:prstGeom prst="rect">
            <a:avLst/>
          </a:prstGeom>
        </p:spPr>
      </p:pic>
      <p:sp>
        <p:nvSpPr>
          <p:cNvPr id="2" name="Title 1">
            <a:extLst>
              <a:ext uri="{FF2B5EF4-FFF2-40B4-BE49-F238E27FC236}">
                <a16:creationId xmlns:a16="http://schemas.microsoft.com/office/drawing/2014/main" id="{ADA820D8-E2A7-6D46-B2B5-4E387CBF8DA5}"/>
              </a:ext>
            </a:extLst>
          </p:cNvPr>
          <p:cNvSpPr>
            <a:spLocks noGrp="1"/>
          </p:cNvSpPr>
          <p:nvPr>
            <p:ph type="title"/>
          </p:nvPr>
        </p:nvSpPr>
        <p:spPr/>
        <p:txBody>
          <a:bodyPr/>
          <a:lstStyle/>
          <a:p>
            <a:r>
              <a:rPr lang="en-US" dirty="0"/>
              <a:t>UnitedHealthcare Hearing</a:t>
            </a:r>
          </a:p>
        </p:txBody>
      </p:sp>
      <p:sp>
        <p:nvSpPr>
          <p:cNvPr id="3" name="Slide Number Placeholder 2">
            <a:extLst>
              <a:ext uri="{FF2B5EF4-FFF2-40B4-BE49-F238E27FC236}">
                <a16:creationId xmlns:a16="http://schemas.microsoft.com/office/drawing/2014/main" id="{368239CB-D642-B44C-A933-1E7D569DE4B3}"/>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20</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AA203A4A-CAEF-C54C-8C80-C66F9FC6736E}"/>
              </a:ext>
            </a:extLst>
          </p:cNvPr>
          <p:cNvSpPr txBox="1"/>
          <p:nvPr/>
        </p:nvSpPr>
        <p:spPr>
          <a:xfrm>
            <a:off x="2679772" y="1078992"/>
            <a:ext cx="7126428" cy="382412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Hear the moments that matter most</a:t>
            </a: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350" b="0" i="0" u="none" strike="noStrike" kern="1200" cap="none" spc="0" normalizeH="0" baseline="0" noProof="0" dirty="0">
                <a:ln>
                  <a:noFill/>
                </a:ln>
                <a:solidFill>
                  <a:srgbClr val="002677"/>
                </a:solidFill>
                <a:effectLst/>
                <a:uLnTx/>
                <a:uFillTx/>
                <a:latin typeface="Arial"/>
                <a:ea typeface="+mn-ea"/>
                <a:cs typeface="+mn-cs"/>
              </a:rPr>
              <a:t>With UnitedHealthcare Hearing, you can receive a hearing exam and have access to a wide selection of name-brand and private-labeled custom-programmed hearing aids at significant savings. Plus, you’ll receive personalized care and follow-up support from experienced hearing providers, helping you to hear better and live life to the fullest.</a:t>
            </a:r>
          </a:p>
          <a:p>
            <a:pPr marL="285750" marR="0" lvl="0" indent="-285750" algn="l" defTabSz="685800" rtl="0" eaLnBrk="1" fontAlgn="auto" latinLnBrk="0" hangingPunct="1">
              <a:lnSpc>
                <a:spcPct val="100000"/>
              </a:lnSpc>
              <a:spcBef>
                <a:spcPts val="300"/>
              </a:spcBef>
              <a:spcAft>
                <a:spcPts val="1200"/>
              </a:spcAft>
              <a:buClr>
                <a:srgbClr val="002677"/>
              </a:buClr>
              <a:buSzPct val="125000"/>
              <a:buFont typeface="Arial" panose="020B0604020202020204" pitchFamily="34" charset="0"/>
              <a:buChar char="•"/>
              <a:tabLst/>
              <a:defRPr/>
            </a:pP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Get access to the largest nationwide accredited network of more than 7,000 </a:t>
            </a:r>
            <a:b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hearing providers* </a:t>
            </a:r>
          </a:p>
          <a:p>
            <a:pPr marL="285750" marR="0" lvl="0" indent="-285750" algn="l" defTabSz="685800" rtl="0" eaLnBrk="1" fontAlgn="auto" latinLnBrk="0" hangingPunct="1">
              <a:lnSpc>
                <a:spcPct val="100000"/>
              </a:lnSpc>
              <a:spcBef>
                <a:spcPts val="300"/>
              </a:spcBef>
              <a:spcAft>
                <a:spcPts val="1200"/>
              </a:spcAft>
              <a:buClr>
                <a:srgbClr val="002677"/>
              </a:buClr>
              <a:buSzPct val="125000"/>
              <a:buFont typeface="Arial" panose="020B0604020202020204" pitchFamily="34" charset="0"/>
              <a:buChar char="•"/>
              <a:tabLst/>
              <a:defRPr/>
            </a:pP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Choose latest technology hearing aids from major manufacturers, including Phonak, Starkey</a:t>
            </a:r>
            <a:r>
              <a:rPr kumimoji="0" lang="en-US" sz="1350" b="0" i="0" u="none" strike="noStrike" kern="1200" cap="none" spc="0" normalizeH="0" baseline="30000" noProof="0" dirty="0">
                <a:ln>
                  <a:noFill/>
                </a:ln>
                <a:solidFill>
                  <a:srgbClr val="002677"/>
                </a:solidFill>
                <a:effectLst/>
                <a:uLnTx/>
                <a:uFillTx/>
                <a:latin typeface="Arial" panose="020B0604020202020204" pitchFamily="34" charset="0"/>
                <a:ea typeface="+mn-ea"/>
                <a:cs typeface="Arial" panose="020B0604020202020204" pitchFamily="34" charset="0"/>
              </a:rPr>
              <a:t>®</a:t>
            </a: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 Oticon, Signia, ReSound, Widex</a:t>
            </a:r>
            <a:r>
              <a:rPr kumimoji="0" lang="en-US" sz="1350" b="0" i="0" u="none" strike="noStrike" kern="1200" cap="none" spc="0" normalizeH="0" baseline="30000" noProof="0" dirty="0">
                <a:ln>
                  <a:noFill/>
                </a:ln>
                <a:solidFill>
                  <a:srgbClr val="002677"/>
                </a:solidFill>
                <a:effectLst/>
                <a:uLnTx/>
                <a:uFillTx/>
                <a:latin typeface="Arial" panose="020B0604020202020204" pitchFamily="34" charset="0"/>
                <a:ea typeface="+mn-ea"/>
                <a:cs typeface="Arial" panose="020B0604020202020204" pitchFamily="34" charset="0"/>
              </a:rPr>
              <a:t>®</a:t>
            </a: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 and Unitron™</a:t>
            </a:r>
          </a:p>
          <a:p>
            <a:pPr marL="285750" marR="0" lvl="0" indent="-285750" algn="l" defTabSz="685800" rtl="0" eaLnBrk="1" fontAlgn="auto" latinLnBrk="0" hangingPunct="1">
              <a:lnSpc>
                <a:spcPct val="100000"/>
              </a:lnSpc>
              <a:spcBef>
                <a:spcPts val="300"/>
              </a:spcBef>
              <a:spcAft>
                <a:spcPts val="1200"/>
              </a:spcAft>
              <a:buClr>
                <a:srgbClr val="002677"/>
              </a:buClr>
              <a:buSzPct val="125000"/>
              <a:buFont typeface="Arial" panose="020B0604020202020204" pitchFamily="34" charset="0"/>
              <a:buChar char="•"/>
              <a:tabLst/>
              <a:defRPr/>
            </a:pP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Receive hearing aids in person or delivered directly to your doorstep with virtual </a:t>
            </a:r>
            <a:b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follow-up care through Right2You, available only through UnitedHealthcare Hearing**</a:t>
            </a:r>
          </a:p>
          <a:p>
            <a:pPr marL="285750" marR="0" lvl="0" indent="-285750" algn="l" defTabSz="685800" rtl="0" eaLnBrk="1" fontAlgn="auto" latinLnBrk="0" hangingPunct="1">
              <a:lnSpc>
                <a:spcPct val="100000"/>
              </a:lnSpc>
              <a:spcBef>
                <a:spcPts val="300"/>
              </a:spcBef>
              <a:spcAft>
                <a:spcPts val="1200"/>
              </a:spcAft>
              <a:buClr>
                <a:srgbClr val="002677"/>
              </a:buClr>
              <a:buSzPct val="125000"/>
              <a:buFont typeface="Arial" panose="020B0604020202020204" pitchFamily="34" charset="0"/>
              <a:buChar char="•"/>
              <a:tabLst/>
              <a:defRPr/>
            </a:pP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Save thousands of dollars, up to 50%–80% off standard industry prices, with </a:t>
            </a:r>
            <a:b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35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exclusive pricing^</a:t>
            </a:r>
          </a:p>
        </p:txBody>
      </p:sp>
      <p:sp>
        <p:nvSpPr>
          <p:cNvPr id="9" name="TextBox 8">
            <a:extLst>
              <a:ext uri="{FF2B5EF4-FFF2-40B4-BE49-F238E27FC236}">
                <a16:creationId xmlns:a16="http://schemas.microsoft.com/office/drawing/2014/main" id="{F4254F7E-AE15-C14A-8C41-DC30F820F168}"/>
              </a:ext>
            </a:extLst>
          </p:cNvPr>
          <p:cNvSpPr txBox="1"/>
          <p:nvPr/>
        </p:nvSpPr>
        <p:spPr>
          <a:xfrm>
            <a:off x="1898906" y="5548176"/>
            <a:ext cx="8426654" cy="461665"/>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595959"/>
                </a:solidFill>
                <a:effectLst/>
                <a:uLnTx/>
                <a:uFillTx/>
                <a:latin typeface="Arial"/>
                <a:ea typeface="+mn-ea"/>
                <a:cs typeface="+mn-cs"/>
              </a:rPr>
              <a:t>*</a:t>
            </a:r>
            <a:r>
              <a:rPr kumimoji="0" lang="en-US" sz="800" b="0" i="0" u="none" strike="noStrike" kern="1200" cap="none" spc="0" normalizeH="0" baseline="0" noProof="0" dirty="0">
                <a:ln>
                  <a:noFill/>
                </a:ln>
                <a:solidFill>
                  <a:srgbClr val="595959"/>
                </a:solidFill>
                <a:effectLst/>
                <a:uLnTx/>
                <a:uFillTx/>
                <a:latin typeface="Arial"/>
                <a:ea typeface="+mn-ea"/>
                <a:cs typeface="+mn-cs"/>
              </a:rPr>
              <a:t>Please refer to your Summary of Benefits for details on your benefit coverage.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**Select products only.</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^Based on suggested manufacturer pricing.</a:t>
            </a:r>
          </a:p>
        </p:txBody>
      </p:sp>
    </p:spTree>
    <p:extLst>
      <p:ext uri="{BB962C8B-B14F-4D97-AF65-F5344CB8AC3E}">
        <p14:creationId xmlns:p14="http://schemas.microsoft.com/office/powerpoint/2010/main" val="280646808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3F67-F3BF-1846-BDC7-F31289DC525F}"/>
              </a:ext>
            </a:extLst>
          </p:cNvPr>
          <p:cNvSpPr>
            <a:spLocks noGrp="1"/>
          </p:cNvSpPr>
          <p:nvPr>
            <p:ph type="title"/>
          </p:nvPr>
        </p:nvSpPr>
        <p:spPr/>
        <p:txBody>
          <a:bodyPr/>
          <a:lstStyle/>
          <a:p>
            <a:r>
              <a:rPr lang="en-US" dirty="0"/>
              <a:t>Diabetes testing and monitoring supplies</a:t>
            </a:r>
          </a:p>
        </p:txBody>
      </p:sp>
      <p:sp>
        <p:nvSpPr>
          <p:cNvPr id="10" name="Content Placeholder 9">
            <a:extLst>
              <a:ext uri="{FF2B5EF4-FFF2-40B4-BE49-F238E27FC236}">
                <a16:creationId xmlns:a16="http://schemas.microsoft.com/office/drawing/2014/main" id="{B0817D61-17F1-3B46-839B-FE21B757B20F}"/>
              </a:ext>
            </a:extLst>
          </p:cNvPr>
          <p:cNvSpPr>
            <a:spLocks noGrp="1"/>
          </p:cNvSpPr>
          <p:nvPr>
            <p:ph idx="1"/>
          </p:nvPr>
        </p:nvSpPr>
        <p:spPr/>
        <p:txBody>
          <a:bodyPr/>
          <a:lstStyle/>
          <a:p>
            <a:pPr marL="0" indent="0">
              <a:spcAft>
                <a:spcPts val="1200"/>
              </a:spcAft>
              <a:buNone/>
            </a:pPr>
            <a:r>
              <a:rPr lang="en-US" dirty="0">
                <a:latin typeface="Arial" panose="020B0604020202020204" pitchFamily="34" charset="0"/>
              </a:rPr>
              <a:t>When you use one of the approved meters and corresponding strips, your cost-share for diabetes testing and monitoring supplies is a </a:t>
            </a:r>
            <a:br>
              <a:rPr lang="en-US" dirty="0">
                <a:latin typeface="Arial" panose="020B0604020202020204" pitchFamily="34" charset="0"/>
              </a:rPr>
            </a:br>
            <a:r>
              <a:rPr lang="en-US" b="1" dirty="0">
                <a:latin typeface="Arial" panose="020B0604020202020204" pitchFamily="34" charset="0"/>
              </a:rPr>
              <a:t>$0 copay.</a:t>
            </a:r>
          </a:p>
          <a:p>
            <a:pPr marL="0" indent="0">
              <a:spcAft>
                <a:spcPts val="1200"/>
              </a:spcAft>
              <a:buNone/>
            </a:pPr>
            <a:r>
              <a:rPr lang="en-US" dirty="0">
                <a:latin typeface="Arial" panose="020B0604020202020204" pitchFamily="34" charset="0"/>
              </a:rPr>
              <a:t>These supplies also include any brand of lancets, lancing device, glucose control solution (to test the accuracy of your meter) and replacement batteries for your meter.</a:t>
            </a:r>
          </a:p>
          <a:p>
            <a:pPr marL="0" indent="0">
              <a:spcAft>
                <a:spcPts val="1200"/>
              </a:spcAft>
              <a:buNone/>
            </a:pPr>
            <a:r>
              <a:rPr lang="en-US" dirty="0">
                <a:latin typeface="Arial" panose="020B0604020202020204" pitchFamily="34" charset="0"/>
              </a:rPr>
              <a:t>To switch to one of the preferred brands, you may be required to get a new prescription from your doctor. A temporary supply of your current brand can be requested.</a:t>
            </a:r>
            <a:endParaRPr lang="en-US" strike="sngStrike" dirty="0">
              <a:latin typeface="Arial" panose="020B0604020202020204" pitchFamily="34" charset="0"/>
            </a:endParaRPr>
          </a:p>
        </p:txBody>
      </p:sp>
      <p:sp>
        <p:nvSpPr>
          <p:cNvPr id="3" name="Slide Number Placeholder 2">
            <a:extLst>
              <a:ext uri="{FF2B5EF4-FFF2-40B4-BE49-F238E27FC236}">
                <a16:creationId xmlns:a16="http://schemas.microsoft.com/office/drawing/2014/main" id="{F1B8FBA5-10F6-1142-B56C-A3E328C6207B}"/>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21</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Subtitle 1">
            <a:extLst>
              <a:ext uri="{FF2B5EF4-FFF2-40B4-BE49-F238E27FC236}">
                <a16:creationId xmlns:a16="http://schemas.microsoft.com/office/drawing/2014/main" id="{D9A28AA0-7AF3-954A-80E5-FA9F45F8CAFB}"/>
              </a:ext>
            </a:extLst>
          </p:cNvPr>
          <p:cNvSpPr txBox="1">
            <a:spLocks/>
          </p:cNvSpPr>
          <p:nvPr/>
        </p:nvSpPr>
        <p:spPr>
          <a:xfrm>
            <a:off x="7025004" y="2863233"/>
            <a:ext cx="2850292" cy="8429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mn-cs"/>
              </a:rPr>
              <a:t>Your plan provides coverage for many of the OneTouch</a:t>
            </a:r>
            <a:r>
              <a:rPr kumimoji="0" lang="en-US" sz="1400" b="1" i="0" u="none" strike="noStrike" kern="1200" cap="none" spc="0" normalizeH="0" baseline="30000" noProof="0" dirty="0">
                <a:ln>
                  <a:noFill/>
                </a:ln>
                <a:solidFill>
                  <a:srgbClr val="002677"/>
                </a:solidFill>
                <a:effectLst/>
                <a:uLnTx/>
                <a:uFillTx/>
                <a:latin typeface="Arial"/>
                <a:ea typeface="+mn-ea"/>
                <a:cs typeface="+mn-cs"/>
              </a:rPr>
              <a:t>®</a:t>
            </a:r>
            <a:r>
              <a:rPr kumimoji="0" lang="en-US" sz="1400" b="1" i="0" u="none" strike="noStrike" kern="1200" cap="none" spc="0" normalizeH="0" baseline="0" noProof="0" dirty="0">
                <a:ln>
                  <a:noFill/>
                </a:ln>
                <a:solidFill>
                  <a:srgbClr val="002677"/>
                </a:solidFill>
                <a:effectLst/>
                <a:uLnTx/>
                <a:uFillTx/>
                <a:latin typeface="Arial"/>
                <a:ea typeface="+mn-ea"/>
                <a:cs typeface="+mn-cs"/>
              </a:rPr>
              <a:t> and ACCU-CHEK</a:t>
            </a:r>
            <a:r>
              <a:rPr kumimoji="0" lang="en-US" sz="1400" b="1" i="0" u="none" strike="noStrike" kern="1200" cap="none" spc="0" normalizeH="0" baseline="30000" noProof="0" dirty="0">
                <a:ln>
                  <a:noFill/>
                </a:ln>
                <a:solidFill>
                  <a:srgbClr val="002677"/>
                </a:solidFill>
                <a:effectLst/>
                <a:uLnTx/>
                <a:uFillTx/>
                <a:latin typeface="Arial"/>
                <a:ea typeface="+mn-ea"/>
                <a:cs typeface="+mn-cs"/>
              </a:rPr>
              <a:t>®</a:t>
            </a:r>
            <a:r>
              <a:rPr kumimoji="0" lang="en-US" sz="1400" b="1" i="0" u="none" strike="noStrike" kern="1200" cap="none" spc="0" normalizeH="0" baseline="0" noProof="0" dirty="0">
                <a:ln>
                  <a:noFill/>
                </a:ln>
                <a:solidFill>
                  <a:srgbClr val="002677"/>
                </a:solidFill>
                <a:effectLst/>
                <a:uLnTx/>
                <a:uFillTx/>
                <a:latin typeface="Arial"/>
                <a:ea typeface="+mn-ea"/>
                <a:cs typeface="+mn-cs"/>
              </a:rPr>
              <a:t> blood glucose testing strips and meters</a:t>
            </a:r>
          </a:p>
        </p:txBody>
      </p:sp>
      <p:pic>
        <p:nvPicPr>
          <p:cNvPr id="7" name="Graphic 6">
            <a:extLst>
              <a:ext uri="{FF2B5EF4-FFF2-40B4-BE49-F238E27FC236}">
                <a16:creationId xmlns:a16="http://schemas.microsoft.com/office/drawing/2014/main" id="{FE071A4C-5207-8549-84AB-F15E4A48F0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48299" y="2018684"/>
            <a:ext cx="608559" cy="608559"/>
          </a:xfrm>
          <a:prstGeom prst="rect">
            <a:avLst/>
          </a:prstGeom>
        </p:spPr>
      </p:pic>
    </p:spTree>
    <p:extLst>
      <p:ext uri="{BB962C8B-B14F-4D97-AF65-F5344CB8AC3E}">
        <p14:creationId xmlns:p14="http://schemas.microsoft.com/office/powerpoint/2010/main" val="1751097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626DE132-3E65-8C49-AB3B-64D3D696C35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84890" y="2816959"/>
            <a:ext cx="612041" cy="612041"/>
          </a:xfrm>
          <a:prstGeom prst="rect">
            <a:avLst/>
          </a:prstGeom>
        </p:spPr>
      </p:pic>
      <p:sp>
        <p:nvSpPr>
          <p:cNvPr id="2" name="Title 1">
            <a:extLst>
              <a:ext uri="{FF2B5EF4-FFF2-40B4-BE49-F238E27FC236}">
                <a16:creationId xmlns:a16="http://schemas.microsoft.com/office/drawing/2014/main" id="{BC63A78D-2F38-CD46-B526-3056919C1B90}"/>
              </a:ext>
            </a:extLst>
          </p:cNvPr>
          <p:cNvSpPr>
            <a:spLocks noGrp="1"/>
          </p:cNvSpPr>
          <p:nvPr>
            <p:ph type="title"/>
          </p:nvPr>
        </p:nvSpPr>
        <p:spPr/>
        <p:txBody>
          <a:bodyPr/>
          <a:lstStyle/>
          <a:p>
            <a:r>
              <a:rPr lang="en-US" dirty="0"/>
              <a:t>Personal Emergency Response</a:t>
            </a:r>
            <a:br>
              <a:rPr lang="en-US" dirty="0"/>
            </a:br>
            <a:r>
              <a:rPr lang="en-US" dirty="0"/>
              <a:t>System (PERS) ~ New for 2022!</a:t>
            </a:r>
          </a:p>
        </p:txBody>
      </p:sp>
      <p:sp>
        <p:nvSpPr>
          <p:cNvPr id="3" name="Slide Number Placeholder 2">
            <a:extLst>
              <a:ext uri="{FF2B5EF4-FFF2-40B4-BE49-F238E27FC236}">
                <a16:creationId xmlns:a16="http://schemas.microsoft.com/office/drawing/2014/main" id="{55A7A98D-917F-6C41-B1BC-9285576B3346}"/>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22</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E9CE74F8-7195-9B48-BC29-3031942CD712}"/>
              </a:ext>
            </a:extLst>
          </p:cNvPr>
          <p:cNvSpPr txBox="1"/>
          <p:nvPr/>
        </p:nvSpPr>
        <p:spPr>
          <a:xfrm>
            <a:off x="2763272" y="1074615"/>
            <a:ext cx="6665455" cy="308546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300"/>
              </a:spcBef>
              <a:spcAft>
                <a:spcPts val="1200"/>
              </a:spcAft>
              <a:buClrTx/>
              <a:buSzTx/>
              <a:buFontTx/>
              <a:buNone/>
              <a:tabLst/>
              <a:defRPr/>
            </a:pPr>
            <a:endParaRPr kumimoji="0" lang="en-US" sz="1800" b="1"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endParaRPr kumimoji="0" lang="en-US" sz="1800" b="1"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endParaRPr kumimoji="0" lang="en-US" sz="1800" b="1"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With the Personal Emergency Response System, provided by Philips Lifeline, help is a button push away</a:t>
            </a:r>
          </a:p>
          <a:p>
            <a:pPr marL="285750" marR="0" lvl="0" indent="-285750" algn="l" defTabSz="685800" rtl="0" eaLnBrk="1" fontAlgn="auto" latinLnBrk="0" hangingPunct="1">
              <a:lnSpc>
                <a:spcPct val="100000"/>
              </a:lnSpc>
              <a:spcBef>
                <a:spcPts val="300"/>
              </a:spcBef>
              <a:spcAft>
                <a:spcPts val="12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Quick access to help in any situation whether an emergency or just need a helping hand</a:t>
            </a:r>
          </a:p>
          <a:p>
            <a:pPr marL="285750" marR="0" lvl="0" indent="-285750" algn="l" defTabSz="685800" rtl="0" eaLnBrk="1" fontAlgn="auto" latinLnBrk="0" hangingPunct="1">
              <a:lnSpc>
                <a:spcPct val="100000"/>
              </a:lnSpc>
              <a:spcBef>
                <a:spcPts val="300"/>
              </a:spcBef>
              <a:spcAft>
                <a:spcPts val="12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Helps give you confidence and independence</a:t>
            </a:r>
          </a:p>
        </p:txBody>
      </p:sp>
    </p:spTree>
    <p:extLst>
      <p:ext uri="{BB962C8B-B14F-4D97-AF65-F5344CB8AC3E}">
        <p14:creationId xmlns:p14="http://schemas.microsoft.com/office/powerpoint/2010/main" val="335529807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B346DD30-69B5-5446-9A26-B813719C4D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6" y="1723583"/>
            <a:ext cx="609599" cy="609599"/>
          </a:xfrm>
          <a:prstGeom prst="rect">
            <a:avLst/>
          </a:prstGeom>
        </p:spPr>
      </p:pic>
      <p:sp>
        <p:nvSpPr>
          <p:cNvPr id="2" name="Title 1">
            <a:extLst>
              <a:ext uri="{FF2B5EF4-FFF2-40B4-BE49-F238E27FC236}">
                <a16:creationId xmlns:a16="http://schemas.microsoft.com/office/drawing/2014/main" id="{ADA820D8-E2A7-6D46-B2B5-4E387CBF8DA5}"/>
              </a:ext>
            </a:extLst>
          </p:cNvPr>
          <p:cNvSpPr>
            <a:spLocks noGrp="1"/>
          </p:cNvSpPr>
          <p:nvPr>
            <p:ph type="title"/>
          </p:nvPr>
        </p:nvSpPr>
        <p:spPr>
          <a:xfrm>
            <a:off x="1898906" y="239895"/>
            <a:ext cx="8087776" cy="1332171"/>
          </a:xfrm>
        </p:spPr>
        <p:txBody>
          <a:bodyPr/>
          <a:lstStyle/>
          <a:p>
            <a:r>
              <a:rPr lang="en-US" dirty="0"/>
              <a:t>Trusted care at home when you need it</a:t>
            </a:r>
          </a:p>
        </p:txBody>
      </p:sp>
      <p:sp>
        <p:nvSpPr>
          <p:cNvPr id="3" name="Slide Number Placeholder 2">
            <a:extLst>
              <a:ext uri="{FF2B5EF4-FFF2-40B4-BE49-F238E27FC236}">
                <a16:creationId xmlns:a16="http://schemas.microsoft.com/office/drawing/2014/main" id="{368239CB-D642-B44C-A933-1E7D569DE4B3}"/>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23</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AA203A4A-CAEF-C54C-8C80-C66F9FC6736E}"/>
              </a:ext>
            </a:extLst>
          </p:cNvPr>
          <p:cNvSpPr txBox="1"/>
          <p:nvPr/>
        </p:nvSpPr>
        <p:spPr>
          <a:xfrm>
            <a:off x="2679772" y="1572066"/>
            <a:ext cx="7126428" cy="2454518"/>
          </a:xfrm>
          <a:prstGeom prst="rect">
            <a:avLst/>
          </a:prstGeom>
          <a:noFill/>
        </p:spPr>
        <p:txBody>
          <a:bodyPr wrap="square" rtlCol="0">
            <a:spAutoFit/>
          </a:bodyPr>
          <a:lstStyle/>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You are eligible for in-home, non-medical care through our national provider </a:t>
            </a:r>
            <a:r>
              <a:rPr kumimoji="0" lang="en-US" sz="1800" b="1" i="0" u="none" strike="noStrike" kern="1200" cap="none" spc="0" normalizeH="0" baseline="0" noProof="0" dirty="0" err="1">
                <a:ln>
                  <a:noFill/>
                </a:ln>
                <a:solidFill>
                  <a:srgbClr val="002677"/>
                </a:solidFill>
                <a:effectLst/>
                <a:uLnTx/>
                <a:uFillTx/>
                <a:latin typeface="Arial"/>
                <a:ea typeface="+mn-ea"/>
                <a:cs typeface="+mn-cs"/>
              </a:rPr>
              <a:t>CareLinx</a:t>
            </a:r>
            <a:endParaRPr kumimoji="0" lang="en-US" sz="1800" b="1"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350" b="0" i="0" u="none" strike="noStrike" kern="1200" cap="none" spc="0" normalizeH="0" baseline="0" noProof="0" dirty="0">
                <a:ln>
                  <a:noFill/>
                </a:ln>
                <a:solidFill>
                  <a:srgbClr val="002677"/>
                </a:solidFill>
                <a:effectLst/>
                <a:uLnTx/>
                <a:uFillTx/>
                <a:latin typeface="Arial"/>
                <a:ea typeface="+mn-ea"/>
                <a:cs typeface="+mn-cs"/>
              </a:rPr>
              <a:t>This may include grocery shopping, meal preparation, transportation, personal care, medication reminders and more.</a:t>
            </a:r>
          </a:p>
          <a:p>
            <a:pPr marL="0" marR="0" lvl="0" indent="0" algn="l" defTabSz="685800" rtl="0" eaLnBrk="1" fontAlgn="auto" latinLnBrk="0" hangingPunct="1">
              <a:lnSpc>
                <a:spcPct val="100000"/>
              </a:lnSpc>
              <a:spcBef>
                <a:spcPts val="300"/>
              </a:spcBef>
              <a:spcAft>
                <a:spcPts val="1200"/>
              </a:spcAft>
              <a:buClrTx/>
              <a:buSzTx/>
              <a:buFontTx/>
              <a:buNone/>
              <a:tabLst/>
              <a:defRPr/>
            </a:pPr>
            <a:endParaRPr kumimoji="0" lang="en-US" sz="1350" b="0"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endParaRPr kumimoji="0" lang="en-US" sz="1350" b="0" i="0" u="none" strike="noStrike" kern="1200" cap="none" spc="0" normalizeH="0" baseline="0" noProof="0" dirty="0">
              <a:ln>
                <a:noFill/>
              </a:ln>
              <a:solidFill>
                <a:srgbClr val="002677"/>
              </a:solidFill>
              <a:effectLst/>
              <a:uLnTx/>
              <a:uFillTx/>
              <a:latin typeface="Arial"/>
              <a:ea typeface="+mn-ea"/>
              <a:cs typeface="+mn-cs"/>
            </a:endParaRP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350" b="0" i="0" u="none" strike="noStrike" kern="1200" cap="none" spc="0" normalizeH="0" baseline="0" noProof="0" dirty="0">
                <a:ln>
                  <a:noFill/>
                </a:ln>
                <a:solidFill>
                  <a:srgbClr val="002677"/>
                </a:solidFill>
                <a:effectLst/>
                <a:uLnTx/>
                <a:uFillTx/>
                <a:latin typeface="Arial"/>
                <a:ea typeface="+mn-ea"/>
                <a:cs typeface="+mn-cs"/>
              </a:rPr>
              <a:t>			Benefit includes: 12 hours a month</a:t>
            </a:r>
          </a:p>
        </p:txBody>
      </p:sp>
      <p:sp>
        <p:nvSpPr>
          <p:cNvPr id="9" name="TextBox 8">
            <a:extLst>
              <a:ext uri="{FF2B5EF4-FFF2-40B4-BE49-F238E27FC236}">
                <a16:creationId xmlns:a16="http://schemas.microsoft.com/office/drawing/2014/main" id="{F4254F7E-AE15-C14A-8C41-DC30F820F168}"/>
              </a:ext>
            </a:extLst>
          </p:cNvPr>
          <p:cNvSpPr txBox="1"/>
          <p:nvPr/>
        </p:nvSpPr>
        <p:spPr>
          <a:xfrm>
            <a:off x="1898906" y="5827708"/>
            <a:ext cx="8426654" cy="21544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595959"/>
                </a:solidFill>
                <a:effectLst/>
                <a:uLnTx/>
                <a:uFillTx/>
                <a:latin typeface="Arial"/>
                <a:ea typeface="+mn-ea"/>
                <a:cs typeface="+mn-cs"/>
              </a:rPr>
              <a:t>*</a:t>
            </a:r>
            <a:r>
              <a:rPr kumimoji="0" lang="en-US" sz="800" b="0" i="0" u="none" strike="noStrike" kern="1200" cap="none" spc="0" normalizeH="0" baseline="0" noProof="0" dirty="0">
                <a:ln>
                  <a:noFill/>
                </a:ln>
                <a:solidFill>
                  <a:srgbClr val="595959"/>
                </a:solidFill>
                <a:effectLst/>
                <a:uLnTx/>
                <a:uFillTx/>
                <a:latin typeface="Arial"/>
                <a:ea typeface="+mn-ea"/>
                <a:cs typeface="+mn-cs"/>
              </a:rPr>
              <a:t>Please refer to your Summary of Benefits for details on your benefit coverage.</a:t>
            </a:r>
          </a:p>
        </p:txBody>
      </p:sp>
    </p:spTree>
    <p:extLst>
      <p:ext uri="{BB962C8B-B14F-4D97-AF65-F5344CB8AC3E}">
        <p14:creationId xmlns:p14="http://schemas.microsoft.com/office/powerpoint/2010/main" val="22506172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F6056E85-8612-8343-BD04-D3C68D50B4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6" y="1118577"/>
            <a:ext cx="612042" cy="612042"/>
          </a:xfrm>
          <a:prstGeom prst="rect">
            <a:avLst/>
          </a:prstGeom>
        </p:spPr>
      </p:pic>
      <p:sp>
        <p:nvSpPr>
          <p:cNvPr id="2" name="Title 1">
            <a:extLst>
              <a:ext uri="{FF2B5EF4-FFF2-40B4-BE49-F238E27FC236}">
                <a16:creationId xmlns:a16="http://schemas.microsoft.com/office/drawing/2014/main" id="{ADA820D8-E2A7-6D46-B2B5-4E387CBF8DA5}"/>
              </a:ext>
            </a:extLst>
          </p:cNvPr>
          <p:cNvSpPr>
            <a:spLocks noGrp="1"/>
          </p:cNvSpPr>
          <p:nvPr>
            <p:ph type="title"/>
          </p:nvPr>
        </p:nvSpPr>
        <p:spPr>
          <a:xfrm>
            <a:off x="1898906" y="347472"/>
            <a:ext cx="7543976" cy="731520"/>
          </a:xfrm>
        </p:spPr>
        <p:txBody>
          <a:bodyPr/>
          <a:lstStyle/>
          <a:p>
            <a:r>
              <a:rPr lang="en-US" dirty="0"/>
              <a:t>Transportation program</a:t>
            </a:r>
          </a:p>
        </p:txBody>
      </p:sp>
      <p:sp>
        <p:nvSpPr>
          <p:cNvPr id="3" name="Slide Number Placeholder 2">
            <a:extLst>
              <a:ext uri="{FF2B5EF4-FFF2-40B4-BE49-F238E27FC236}">
                <a16:creationId xmlns:a16="http://schemas.microsoft.com/office/drawing/2014/main" id="{368239CB-D642-B44C-A933-1E7D569DE4B3}"/>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24</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AA203A4A-CAEF-C54C-8C80-C66F9FC6736E}"/>
              </a:ext>
            </a:extLst>
          </p:cNvPr>
          <p:cNvSpPr txBox="1"/>
          <p:nvPr/>
        </p:nvSpPr>
        <p:spPr>
          <a:xfrm>
            <a:off x="2679772" y="1078993"/>
            <a:ext cx="7126428" cy="977191"/>
          </a:xfrm>
          <a:prstGeom prst="rect">
            <a:avLst/>
          </a:prstGeom>
          <a:noFill/>
        </p:spPr>
        <p:txBody>
          <a:bodyPr wrap="square" rtlCol="0">
            <a:spAutoFit/>
          </a:bodyPr>
          <a:lstStyle/>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Get to health-related appointments easier at no additional cost</a:t>
            </a: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350" b="0" i="0" u="none" strike="noStrike" kern="1200" cap="none" spc="0" normalizeH="0" baseline="0" noProof="0" dirty="0">
                <a:ln>
                  <a:noFill/>
                </a:ln>
                <a:solidFill>
                  <a:srgbClr val="002677"/>
                </a:solidFill>
                <a:effectLst/>
                <a:uLnTx/>
                <a:uFillTx/>
                <a:latin typeface="Arial"/>
                <a:ea typeface="+mn-ea"/>
                <a:cs typeface="+mn-cs"/>
              </a:rPr>
              <a:t>This transportation program can help you get to your health care appointments — at no extra cost to you.</a:t>
            </a:r>
          </a:p>
        </p:txBody>
      </p:sp>
      <p:sp>
        <p:nvSpPr>
          <p:cNvPr id="10" name="TextBox 9">
            <a:extLst>
              <a:ext uri="{FF2B5EF4-FFF2-40B4-BE49-F238E27FC236}">
                <a16:creationId xmlns:a16="http://schemas.microsoft.com/office/drawing/2014/main" id="{CFA522F8-9DA3-F743-9443-E57B1A2722B2}"/>
              </a:ext>
            </a:extLst>
          </p:cNvPr>
          <p:cNvSpPr txBox="1"/>
          <p:nvPr/>
        </p:nvSpPr>
        <p:spPr>
          <a:xfrm>
            <a:off x="4741827" y="2569813"/>
            <a:ext cx="3368814" cy="866904"/>
          </a:xfrm>
          <a:prstGeom prst="rect">
            <a:avLst/>
          </a:prstGeom>
          <a:noFill/>
        </p:spPr>
        <p:txBody>
          <a:bodyPr wrap="square" rtlCol="0" anchor="ctr">
            <a:spAutoFit/>
          </a:bodyPr>
          <a:lstStyle/>
          <a:p>
            <a:pPr marL="0" marR="0" lvl="0" indent="0" algn="l" defTabSz="685800" rtl="0" eaLnBrk="1" fontAlgn="auto" latinLnBrk="0" hangingPunct="1">
              <a:lnSpc>
                <a:spcPct val="100000"/>
              </a:lnSpc>
              <a:spcBef>
                <a:spcPts val="984"/>
              </a:spcBef>
              <a:spcAft>
                <a:spcPts val="0"/>
              </a:spcAft>
              <a:buClr>
                <a:srgbClr val="002677"/>
              </a:buClr>
              <a:buSzPct val="125000"/>
              <a:buFontTx/>
              <a:buNone/>
              <a:tabLst/>
              <a:defRPr/>
            </a:pP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Routine Transportation</a:t>
            </a:r>
          </a:p>
          <a:p>
            <a:pPr marL="171450" marR="0" lvl="0" indent="-171450" algn="l" defTabSz="685800" rtl="0" eaLnBrk="1" fontAlgn="auto" latinLnBrk="0" hangingPunct="1">
              <a:lnSpc>
                <a:spcPct val="100000"/>
              </a:lnSpc>
              <a:spcBef>
                <a:spcPts val="984"/>
              </a:spcBef>
              <a:spcAft>
                <a:spcPts val="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Up to 30 one-way trips or </a:t>
            </a:r>
            <a:b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15 round trips per year</a:t>
            </a:r>
            <a:endPar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5" name="TextBox 14">
            <a:extLst>
              <a:ext uri="{FF2B5EF4-FFF2-40B4-BE49-F238E27FC236}">
                <a16:creationId xmlns:a16="http://schemas.microsoft.com/office/drawing/2014/main" id="{916B02CD-7D17-FE41-8992-30DE0BF99092}"/>
              </a:ext>
            </a:extLst>
          </p:cNvPr>
          <p:cNvSpPr txBox="1"/>
          <p:nvPr/>
        </p:nvSpPr>
        <p:spPr>
          <a:xfrm>
            <a:off x="2712149" y="3950346"/>
            <a:ext cx="7428171" cy="1107996"/>
          </a:xfrm>
          <a:prstGeom prst="rect">
            <a:avLst/>
          </a:prstGeom>
          <a:noFill/>
        </p:spPr>
        <p:txBody>
          <a:bodyPr wrap="square" rtlCol="0">
            <a:spAutoFit/>
          </a:bodyPr>
          <a:lstStyle/>
          <a:p>
            <a:pPr marL="285750" marR="0" lvl="0" indent="-285750" algn="l" defTabSz="685800" rtl="0" eaLnBrk="1" fontAlgn="auto" latinLnBrk="0" hangingPunct="1">
              <a:lnSpc>
                <a:spcPct val="100000"/>
              </a:lnSpc>
              <a:spcBef>
                <a:spcPts val="0"/>
              </a:spcBef>
              <a:spcAft>
                <a:spcPts val="60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Transportation provided to and from approved locations and must be medically related, such as doctors’ appointments and pharmacy trips</a:t>
            </a:r>
          </a:p>
          <a:p>
            <a:pPr marL="285750" marR="0" lvl="0" indent="-285750" algn="l" defTabSz="685800" rtl="0" eaLnBrk="1" fontAlgn="auto" latinLnBrk="0" hangingPunct="1">
              <a:lnSpc>
                <a:spcPct val="100000"/>
              </a:lnSpc>
              <a:spcBef>
                <a:spcPts val="0"/>
              </a:spcBef>
              <a:spcAft>
                <a:spcPts val="600"/>
              </a:spcAft>
              <a:buClr>
                <a:srgbClr val="002677"/>
              </a:buClr>
              <a:buSzPct val="125000"/>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Transportation cannot be used for emergency-related situations</a:t>
            </a:r>
          </a:p>
          <a:p>
            <a:pPr marL="285750" marR="0" lvl="0" indent="-285750" algn="l" defTabSz="685800" rtl="0" eaLnBrk="1" fontAlgn="auto" latinLnBrk="0" hangingPunct="1">
              <a:lnSpc>
                <a:spcPct val="100000"/>
              </a:lnSpc>
              <a:spcBef>
                <a:spcPts val="0"/>
              </a:spcBef>
              <a:spcAft>
                <a:spcPts val="0"/>
              </a:spcAft>
              <a:buClr>
                <a:srgbClr val="002677"/>
              </a:buClr>
              <a:buSzTx/>
              <a:buFont typeface="Arial" panose="020B0604020202020204" pitchFamily="34" charset="0"/>
              <a:buChar char="•"/>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mn-cs"/>
            </a:endParaRPr>
          </a:p>
        </p:txBody>
      </p:sp>
    </p:spTree>
    <p:extLst>
      <p:ext uri="{BB962C8B-B14F-4D97-AF65-F5344CB8AC3E}">
        <p14:creationId xmlns:p14="http://schemas.microsoft.com/office/powerpoint/2010/main" val="15620094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6F7EA9F0-C59C-9F4F-A7FE-8E69D298AD3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6" y="1118577"/>
            <a:ext cx="612042" cy="612042"/>
          </a:xfrm>
          <a:prstGeom prst="rect">
            <a:avLst/>
          </a:prstGeom>
        </p:spPr>
      </p:pic>
      <p:sp>
        <p:nvSpPr>
          <p:cNvPr id="2" name="Title 1">
            <a:extLst>
              <a:ext uri="{FF2B5EF4-FFF2-40B4-BE49-F238E27FC236}">
                <a16:creationId xmlns:a16="http://schemas.microsoft.com/office/drawing/2014/main" id="{ADA820D8-E2A7-6D46-B2B5-4E387CBF8DA5}"/>
              </a:ext>
            </a:extLst>
          </p:cNvPr>
          <p:cNvSpPr>
            <a:spLocks noGrp="1"/>
          </p:cNvSpPr>
          <p:nvPr>
            <p:ph type="title"/>
          </p:nvPr>
        </p:nvSpPr>
        <p:spPr>
          <a:xfrm>
            <a:off x="1898906" y="347472"/>
            <a:ext cx="7543976" cy="731520"/>
          </a:xfrm>
        </p:spPr>
        <p:txBody>
          <a:bodyPr/>
          <a:lstStyle/>
          <a:p>
            <a:r>
              <a:rPr lang="en-US" dirty="0"/>
              <a:t>Post-Discharge Meal Delivery Benefit</a:t>
            </a:r>
            <a:endParaRPr lang="en-US" baseline="30000" dirty="0"/>
          </a:p>
        </p:txBody>
      </p:sp>
      <p:sp>
        <p:nvSpPr>
          <p:cNvPr id="3" name="Slide Number Placeholder 2">
            <a:extLst>
              <a:ext uri="{FF2B5EF4-FFF2-40B4-BE49-F238E27FC236}">
                <a16:creationId xmlns:a16="http://schemas.microsoft.com/office/drawing/2014/main" id="{368239CB-D642-B44C-A933-1E7D569DE4B3}"/>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25</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AA203A4A-CAEF-C54C-8C80-C66F9FC6736E}"/>
              </a:ext>
            </a:extLst>
          </p:cNvPr>
          <p:cNvSpPr txBox="1"/>
          <p:nvPr/>
        </p:nvSpPr>
        <p:spPr>
          <a:xfrm>
            <a:off x="2679773" y="1078993"/>
            <a:ext cx="7357913" cy="1546577"/>
          </a:xfrm>
          <a:prstGeom prst="rect">
            <a:avLst/>
          </a:prstGeom>
          <a:noFill/>
        </p:spPr>
        <p:txBody>
          <a:bodyPr wrap="square" rtlCol="0">
            <a:spAutoFit/>
          </a:bodyPr>
          <a:lstStyle/>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Our post-discharge meal delivery program provides freshly-made meals to your home after you have been discharged from the hospital or skilled nursing facility, at no additional cost</a:t>
            </a:r>
          </a:p>
          <a:p>
            <a:pPr marL="0" marR="0" lvl="0" indent="0" algn="l" defTabSz="685800" rtl="0" eaLnBrk="1" fontAlgn="auto" latinLnBrk="0" hangingPunct="1">
              <a:lnSpc>
                <a:spcPct val="100000"/>
              </a:lnSpc>
              <a:spcBef>
                <a:spcPts val="300"/>
              </a:spcBef>
              <a:spcAft>
                <a:spcPts val="1200"/>
              </a:spcAft>
              <a:buClrTx/>
              <a:buSzTx/>
              <a:buFontTx/>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The program provides up to 84 meals immediately following an inpatient hospital discharge or skilled nursing facility stay when referred by a UnitedHealthcare Advocate. </a:t>
            </a:r>
          </a:p>
        </p:txBody>
      </p:sp>
    </p:spTree>
    <p:extLst>
      <p:ext uri="{BB962C8B-B14F-4D97-AF65-F5344CB8AC3E}">
        <p14:creationId xmlns:p14="http://schemas.microsoft.com/office/powerpoint/2010/main" val="91189849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53889-3256-E04D-BCFB-1448222E0E90}"/>
              </a:ext>
            </a:extLst>
          </p:cNvPr>
          <p:cNvSpPr>
            <a:spLocks noGrp="1"/>
          </p:cNvSpPr>
          <p:nvPr>
            <p:ph type="title"/>
          </p:nvPr>
        </p:nvSpPr>
        <p:spPr/>
        <p:txBody>
          <a:bodyPr/>
          <a:lstStyle/>
          <a:p>
            <a:r>
              <a:rPr lang="en-US" dirty="0"/>
              <a:t>UHCRetiree.com</a:t>
            </a:r>
          </a:p>
        </p:txBody>
      </p:sp>
      <p:sp>
        <p:nvSpPr>
          <p:cNvPr id="3" name="Slide Number Placeholder 2">
            <a:extLst>
              <a:ext uri="{FF2B5EF4-FFF2-40B4-BE49-F238E27FC236}">
                <a16:creationId xmlns:a16="http://schemas.microsoft.com/office/drawing/2014/main" id="{BFF034CB-91F6-7249-B2A6-6339DD893A82}"/>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26</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4" name="Text Placeholder 3">
            <a:extLst>
              <a:ext uri="{FF2B5EF4-FFF2-40B4-BE49-F238E27FC236}">
                <a16:creationId xmlns:a16="http://schemas.microsoft.com/office/drawing/2014/main" id="{F1B7F757-3377-D345-9ADE-8F1D8D245FE8}"/>
              </a:ext>
            </a:extLst>
          </p:cNvPr>
          <p:cNvSpPr>
            <a:spLocks noGrp="1"/>
          </p:cNvSpPr>
          <p:nvPr>
            <p:ph type="body" sz="quarter" idx="13"/>
          </p:nvPr>
        </p:nvSpPr>
        <p:spPr>
          <a:xfrm>
            <a:off x="1898904" y="1322774"/>
            <a:ext cx="5218028" cy="4620827"/>
          </a:xfrm>
        </p:spPr>
        <p:txBody>
          <a:bodyPr/>
          <a:lstStyle/>
          <a:p>
            <a:pPr marL="0" indent="0">
              <a:spcBef>
                <a:spcPts val="2400"/>
              </a:spcBef>
              <a:buNone/>
            </a:pPr>
            <a:r>
              <a:rPr lang="en-US" sz="1800" b="1" dirty="0">
                <a:latin typeface="Arial" panose="020B0604020202020204" pitchFamily="34" charset="0"/>
              </a:rPr>
              <a:t>After you get your UnitedHealthcare </a:t>
            </a:r>
            <a:br>
              <a:rPr lang="en-US" sz="1800" b="1" dirty="0">
                <a:latin typeface="Arial" panose="020B0604020202020204" pitchFamily="34" charset="0"/>
              </a:rPr>
            </a:br>
            <a:r>
              <a:rPr lang="en-US" sz="1800" b="1" dirty="0">
                <a:latin typeface="Arial" panose="020B0604020202020204" pitchFamily="34" charset="0"/>
              </a:rPr>
              <a:t>member ID card, sign up for your secure personal online account at </a:t>
            </a:r>
            <a:r>
              <a:rPr lang="en-US" sz="1800" b="1" u="sng" dirty="0">
                <a:latin typeface="Arial" panose="020B0604020202020204" pitchFamily="34" charset="0"/>
              </a:rPr>
              <a:t>UHCRetiree.com</a:t>
            </a:r>
            <a:endParaRPr lang="en-US" sz="1800" b="1" dirty="0">
              <a:latin typeface="Arial" panose="020B0604020202020204" pitchFamily="34" charset="0"/>
            </a:endParaRPr>
          </a:p>
          <a:p>
            <a:pPr marL="0" indent="0">
              <a:spcBef>
                <a:spcPts val="1200"/>
              </a:spcBef>
              <a:spcAft>
                <a:spcPts val="1200"/>
              </a:spcAft>
              <a:buNone/>
            </a:pPr>
            <a:r>
              <a:rPr lang="en-US" b="1" dirty="0">
                <a:latin typeface="Arial" panose="020B0604020202020204" pitchFamily="34" charset="0"/>
              </a:rPr>
              <a:t>After you sign up, you can:</a:t>
            </a:r>
          </a:p>
          <a:p>
            <a:pPr marL="285750" indent="-285750">
              <a:spcAft>
                <a:spcPts val="1200"/>
              </a:spcAft>
              <a:buClr>
                <a:schemeClr val="tx1"/>
              </a:buClr>
              <a:buSzPct val="125000"/>
            </a:pPr>
            <a:r>
              <a:rPr lang="en-US" dirty="0">
                <a:latin typeface="Arial" panose="020B0604020202020204" pitchFamily="34" charset="0"/>
              </a:rPr>
              <a:t>Review benefit information and plan materials </a:t>
            </a:r>
          </a:p>
          <a:p>
            <a:pPr marL="285750" indent="-285750">
              <a:spcAft>
                <a:spcPts val="1200"/>
              </a:spcAft>
              <a:buClr>
                <a:schemeClr val="tx1"/>
              </a:buClr>
              <a:buSzPct val="125000"/>
            </a:pPr>
            <a:r>
              <a:rPr lang="en-US" dirty="0">
                <a:latin typeface="Arial" panose="020B0604020202020204" pitchFamily="34" charset="0"/>
              </a:rPr>
              <a:t>Print a temporary member ID card and request a new one</a:t>
            </a:r>
          </a:p>
          <a:p>
            <a:pPr marL="285750" indent="-285750">
              <a:spcAft>
                <a:spcPts val="1200"/>
              </a:spcAft>
              <a:buClr>
                <a:schemeClr val="tx1"/>
              </a:buClr>
              <a:buSzPct val="125000"/>
            </a:pPr>
            <a:r>
              <a:rPr lang="en-US" dirty="0">
                <a:latin typeface="Arial" panose="020B0604020202020204" pitchFamily="34" charset="0"/>
              </a:rPr>
              <a:t>Search for network doctors</a:t>
            </a:r>
          </a:p>
          <a:p>
            <a:pPr marL="285750" indent="-285750">
              <a:spcAft>
                <a:spcPts val="1200"/>
              </a:spcAft>
              <a:buClr>
                <a:schemeClr val="tx1"/>
              </a:buClr>
              <a:buSzPct val="125000"/>
            </a:pPr>
            <a:r>
              <a:rPr lang="en-US" dirty="0">
                <a:latin typeface="Arial" panose="020B0604020202020204" pitchFamily="34" charset="0"/>
              </a:rPr>
              <a:t>Explore Renew by UnitedHealthcare, our member-only Health &amp; Wellness experience</a:t>
            </a:r>
          </a:p>
          <a:p>
            <a:pPr marL="285750" indent="-285750">
              <a:spcAft>
                <a:spcPts val="1200"/>
              </a:spcAft>
              <a:buClr>
                <a:schemeClr val="tx1"/>
              </a:buClr>
              <a:buSzPct val="125000"/>
            </a:pPr>
            <a:r>
              <a:rPr lang="en-US" dirty="0">
                <a:latin typeface="Arial" panose="020B0604020202020204" pitchFamily="34" charset="0"/>
              </a:rPr>
              <a:t>Sign up to get your Explanation of Benefits online</a:t>
            </a:r>
          </a:p>
        </p:txBody>
      </p:sp>
      <p:sp>
        <p:nvSpPr>
          <p:cNvPr id="7" name="Rectangle 6">
            <a:extLst>
              <a:ext uri="{FF2B5EF4-FFF2-40B4-BE49-F238E27FC236}">
                <a16:creationId xmlns:a16="http://schemas.microsoft.com/office/drawing/2014/main" id="{ED4C13EF-A968-644F-8613-6BF5B9894CD9}"/>
              </a:ext>
            </a:extLst>
          </p:cNvPr>
          <p:cNvSpPr/>
          <p:nvPr/>
        </p:nvSpPr>
        <p:spPr>
          <a:xfrm>
            <a:off x="7116932" y="1121196"/>
            <a:ext cx="3251814" cy="48294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Arial"/>
              <a:ea typeface="+mn-ea"/>
              <a:cs typeface="+mn-cs"/>
            </a:endParaRPr>
          </a:p>
        </p:txBody>
      </p:sp>
      <p:sp>
        <p:nvSpPr>
          <p:cNvPr id="8" name="TextBox 7">
            <a:extLst>
              <a:ext uri="{FF2B5EF4-FFF2-40B4-BE49-F238E27FC236}">
                <a16:creationId xmlns:a16="http://schemas.microsoft.com/office/drawing/2014/main" id="{CEE72886-AE4A-8046-9380-ED0ABF26DEF4}"/>
              </a:ext>
            </a:extLst>
          </p:cNvPr>
          <p:cNvSpPr txBox="1"/>
          <p:nvPr/>
        </p:nvSpPr>
        <p:spPr>
          <a:xfrm>
            <a:off x="7288033" y="1352089"/>
            <a:ext cx="2883549" cy="4508927"/>
          </a:xfrm>
          <a:prstGeom prst="rect">
            <a:avLst/>
          </a:prstGeom>
          <a:noFill/>
        </p:spPr>
        <p:txBody>
          <a:bodyPr wrap="square" rtlCol="0">
            <a:spAutoFit/>
          </a:bodyPr>
          <a:lstStyle/>
          <a:p>
            <a:pPr marL="0" marR="0" lvl="0" indent="0" algn="l" defTabSz="685800" rtl="0" eaLnBrk="1" fontAlgn="auto" latinLnBrk="0" hangingPunct="1">
              <a:lnSpc>
                <a:spcPct val="100000"/>
              </a:lnSpc>
              <a:spcBef>
                <a:spcPts val="2400"/>
              </a:spcBef>
              <a:spcAft>
                <a:spcPts val="0"/>
              </a:spcAft>
              <a:buClr>
                <a:srgbClr val="002677"/>
              </a:buClr>
              <a:buSzTx/>
              <a:buFontTx/>
              <a:buNone/>
              <a:tabLst/>
              <a:defRPr/>
            </a:pP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Follow these easy steps to sign up for your online account:</a:t>
            </a:r>
          </a:p>
          <a:p>
            <a:pPr marL="285750" marR="0" lvl="0" indent="-285750" algn="l" defTabSz="685800" rtl="0" eaLnBrk="1" fontAlgn="auto" latinLnBrk="0" hangingPunct="1">
              <a:lnSpc>
                <a:spcPct val="100000"/>
              </a:lnSpc>
              <a:spcBef>
                <a:spcPts val="1200"/>
              </a:spcBef>
              <a:spcAft>
                <a:spcPts val="600"/>
              </a:spcAft>
              <a:buClr>
                <a:srgbClr val="002677"/>
              </a:buClr>
              <a:buSzPct val="100000"/>
              <a:buFont typeface="+mj-lt"/>
              <a:buAutoNum type="arabicPeriod"/>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Visit the website and click </a:t>
            </a:r>
            <a:b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on the “Sign In/Register” button and then click </a:t>
            </a:r>
            <a:b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“Register Now”</a:t>
            </a:r>
          </a:p>
          <a:p>
            <a:pPr marL="285750" marR="0" lvl="0" indent="-285750" algn="l" defTabSz="685800" rtl="0" eaLnBrk="1" fontAlgn="auto" latinLnBrk="0" hangingPunct="1">
              <a:lnSpc>
                <a:spcPct val="100000"/>
              </a:lnSpc>
              <a:spcBef>
                <a:spcPts val="400"/>
              </a:spcBef>
              <a:spcAft>
                <a:spcPts val="600"/>
              </a:spcAft>
              <a:buClr>
                <a:srgbClr val="002677"/>
              </a:buClr>
              <a:buSzPct val="100000"/>
              <a:buFont typeface="+mj-lt"/>
              <a:buAutoNum type="arabicPeriod"/>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Enter your information (first and last name, date of birth, ZIP code, UnitedHealthcare member ID number) and </a:t>
            </a:r>
            <a:b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click “Continue”</a:t>
            </a:r>
          </a:p>
          <a:p>
            <a:pPr marL="285750" marR="0" lvl="0" indent="-285750" algn="l" defTabSz="685800" rtl="0" eaLnBrk="1" fontAlgn="auto" latinLnBrk="0" hangingPunct="1">
              <a:lnSpc>
                <a:spcPct val="100000"/>
              </a:lnSpc>
              <a:spcBef>
                <a:spcPts val="400"/>
              </a:spcBef>
              <a:spcAft>
                <a:spcPts val="600"/>
              </a:spcAft>
              <a:buClr>
                <a:srgbClr val="002677"/>
              </a:buClr>
              <a:buSzPct val="100000"/>
              <a:buFont typeface="+mj-lt"/>
              <a:buAutoNum type="arabicPeriod"/>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Create your username and password, enter your email address, and click “Create </a:t>
            </a:r>
            <a:b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b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my ID”</a:t>
            </a:r>
          </a:p>
          <a:p>
            <a:pPr marL="285750" marR="0" lvl="0" indent="-285750" algn="l" defTabSz="685800" rtl="0" eaLnBrk="1" fontAlgn="auto" latinLnBrk="0" hangingPunct="1">
              <a:lnSpc>
                <a:spcPct val="100000"/>
              </a:lnSpc>
              <a:spcBef>
                <a:spcPts val="400"/>
              </a:spcBef>
              <a:spcAft>
                <a:spcPts val="600"/>
              </a:spcAft>
              <a:buClr>
                <a:srgbClr val="002677"/>
              </a:buClr>
              <a:buSzPct val="100000"/>
              <a:buFont typeface="+mj-lt"/>
              <a:buAutoNum type="arabicPeriod"/>
              <a:tabLst/>
              <a:defRPr/>
            </a:pPr>
            <a:r>
              <a:rPr kumimoji="0" lang="en-US" sz="14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For security purposes, you will need to verify your account by email, call or text</a:t>
            </a:r>
          </a:p>
        </p:txBody>
      </p:sp>
    </p:spTree>
    <p:extLst>
      <p:ext uri="{BB962C8B-B14F-4D97-AF65-F5344CB8AC3E}">
        <p14:creationId xmlns:p14="http://schemas.microsoft.com/office/powerpoint/2010/main" val="12517031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B16FE8-699C-6641-967C-80EDC08750AB}"/>
              </a:ext>
            </a:extLst>
          </p:cNvPr>
          <p:cNvSpPr>
            <a:spLocks noGrp="1"/>
          </p:cNvSpPr>
          <p:nvPr>
            <p:ph type="ctrTitle"/>
          </p:nvPr>
        </p:nvSpPr>
        <p:spPr>
          <a:xfrm>
            <a:off x="2205135" y="2086253"/>
            <a:ext cx="7529804" cy="2359311"/>
          </a:xfrm>
        </p:spPr>
        <p:txBody>
          <a:bodyPr/>
          <a:lstStyle/>
          <a:p>
            <a:pPr>
              <a:lnSpc>
                <a:spcPct val="200000"/>
              </a:lnSpc>
            </a:pPr>
            <a:r>
              <a:rPr lang="en-US" dirty="0"/>
              <a:t>Thank You</a:t>
            </a:r>
            <a:br>
              <a:rPr lang="en-US" dirty="0"/>
            </a:br>
            <a:r>
              <a:rPr lang="en-US" sz="1400" b="0" dirty="0">
                <a:latin typeface="+mn-lt"/>
              </a:rPr>
              <a:t>We look forward to welcoming you to our Medicare family</a:t>
            </a:r>
          </a:p>
        </p:txBody>
      </p:sp>
    </p:spTree>
    <p:extLst>
      <p:ext uri="{BB962C8B-B14F-4D97-AF65-F5344CB8AC3E}">
        <p14:creationId xmlns:p14="http://schemas.microsoft.com/office/powerpoint/2010/main" val="291799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B24BA-D3A3-6743-A50B-2630B971CE4E}"/>
              </a:ext>
            </a:extLst>
          </p:cNvPr>
          <p:cNvSpPr>
            <a:spLocks noGrp="1"/>
          </p:cNvSpPr>
          <p:nvPr>
            <p:ph type="title"/>
          </p:nvPr>
        </p:nvSpPr>
        <p:spPr>
          <a:xfrm>
            <a:off x="1898906" y="347472"/>
            <a:ext cx="8507837" cy="731520"/>
          </a:xfrm>
        </p:spPr>
        <p:txBody>
          <a:bodyPr/>
          <a:lstStyle/>
          <a:p>
            <a:r>
              <a:rPr lang="en-US" dirty="0"/>
              <a:t>UnitedHealthcare is here for you</a:t>
            </a:r>
            <a:endParaRPr lang="en-US" dirty="0">
              <a:highlight>
                <a:srgbClr val="FFFF00"/>
              </a:highlight>
            </a:endParaRPr>
          </a:p>
        </p:txBody>
      </p:sp>
      <p:sp>
        <p:nvSpPr>
          <p:cNvPr id="3" name="Slide Number Placeholder 2">
            <a:extLst>
              <a:ext uri="{FF2B5EF4-FFF2-40B4-BE49-F238E27FC236}">
                <a16:creationId xmlns:a16="http://schemas.microsoft.com/office/drawing/2014/main" id="{8CFF002B-2591-384B-A30A-F1F57235144C}"/>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5" name="Text Placeholder 5">
            <a:extLst>
              <a:ext uri="{FF2B5EF4-FFF2-40B4-BE49-F238E27FC236}">
                <a16:creationId xmlns:a16="http://schemas.microsoft.com/office/drawing/2014/main" id="{CF00182A-F1C3-0E48-96E0-10FB683B1DB1}"/>
              </a:ext>
            </a:extLst>
          </p:cNvPr>
          <p:cNvSpPr txBox="1">
            <a:spLocks/>
          </p:cNvSpPr>
          <p:nvPr/>
        </p:nvSpPr>
        <p:spPr>
          <a:xfrm>
            <a:off x="2743201" y="1797717"/>
            <a:ext cx="7480663" cy="4105740"/>
          </a:xfrm>
          <a:prstGeom prst="rect">
            <a:avLst/>
          </a:prstGeom>
        </p:spPr>
        <p:txBody>
          <a:bodyPr vert="horz" lIns="91440" tIns="45720" rIns="91440" bIns="45720" rtlCol="0">
            <a:noAutofit/>
          </a:bodyPr>
          <a:lstStyle>
            <a:lvl1pPr marL="114292" indent="-114292"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7473" indent="-98418"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14303" indent="-82545"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4783" indent="-90482"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93677" indent="-80957"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Get the care you need when — and where — you need it</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Whether it’s an appointment with a doctor online, a call with a nurse at 3 a.m. or taking care of a wellness visit from the comfort of your home, we make it easier to connect you with care so you can stay on top of your health — when, where and how you need it.</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One-on-one help using your Medicare plan</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At UnitedHealthcare, it’s not just customer service. It’s 1-on-1 support to help answer your questions and take the extra steps to understand your needs. It’s helping navigate your care during a health event. And it’s helping you get the most out of your plan, so you can be at your best health.</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Renew by UnitedHealthcare</a:t>
            </a:r>
            <a:r>
              <a:rPr kumimoji="0" lang="en-US" sz="1400" b="1"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a:t>
            </a: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our health and </a:t>
            </a:r>
            <a:b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b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wellness experience </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Renew helps inspire you to take charge of your health and wellness every day by providing a wide variety of useful resources and activities, including brain games, healthy recipes, fitness activities, learning courses and more. All at no additional cost.*</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p:txBody>
      </p:sp>
      <p:sp>
        <p:nvSpPr>
          <p:cNvPr id="8" name="TextBox 7">
            <a:extLst>
              <a:ext uri="{FF2B5EF4-FFF2-40B4-BE49-F238E27FC236}">
                <a16:creationId xmlns:a16="http://schemas.microsoft.com/office/drawing/2014/main" id="{281BA680-5E1D-654C-949C-1604E80C647A}"/>
              </a:ext>
            </a:extLst>
          </p:cNvPr>
          <p:cNvSpPr txBox="1"/>
          <p:nvPr/>
        </p:nvSpPr>
        <p:spPr>
          <a:xfrm>
            <a:off x="1898904" y="1089571"/>
            <a:ext cx="8609290" cy="369332"/>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Helping you make the most of your plan</a:t>
            </a:r>
            <a:r>
              <a:rPr kumimoji="0" lang="en-US" sz="1800" b="0" i="0" u="none" strike="noStrike" kern="1200" cap="none" spc="0" normalizeH="0" baseline="0" noProof="0" dirty="0">
                <a:ln>
                  <a:noFill/>
                </a:ln>
                <a:solidFill>
                  <a:srgbClr val="002677"/>
                </a:solidFill>
                <a:effectLst/>
                <a:uLnTx/>
                <a:uFillTx/>
                <a:latin typeface="Arial"/>
                <a:ea typeface="+mn-ea"/>
                <a:cs typeface="+mn-cs"/>
              </a:rPr>
              <a:t> </a:t>
            </a:r>
          </a:p>
        </p:txBody>
      </p:sp>
      <p:sp>
        <p:nvSpPr>
          <p:cNvPr id="14" name="TextBox 13">
            <a:extLst>
              <a:ext uri="{FF2B5EF4-FFF2-40B4-BE49-F238E27FC236}">
                <a16:creationId xmlns:a16="http://schemas.microsoft.com/office/drawing/2014/main" id="{4E8CA7F3-B5E3-004C-9353-30EE47D3AB17}"/>
              </a:ext>
            </a:extLst>
          </p:cNvPr>
          <p:cNvSpPr txBox="1"/>
          <p:nvPr/>
        </p:nvSpPr>
        <p:spPr>
          <a:xfrm>
            <a:off x="1898904" y="5833881"/>
            <a:ext cx="8229599" cy="21544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*Renew by UnitedHealthcare is not available in all plans. Resources may vary.</a:t>
            </a:r>
          </a:p>
        </p:txBody>
      </p:sp>
      <p:pic>
        <p:nvPicPr>
          <p:cNvPr id="6" name="Graphic 5">
            <a:extLst>
              <a:ext uri="{FF2B5EF4-FFF2-40B4-BE49-F238E27FC236}">
                <a16:creationId xmlns:a16="http://schemas.microsoft.com/office/drawing/2014/main" id="{7A73281A-9442-A949-8E96-65D7E58450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1707268"/>
            <a:ext cx="609599" cy="609599"/>
          </a:xfrm>
          <a:prstGeom prst="rect">
            <a:avLst/>
          </a:prstGeom>
        </p:spPr>
      </p:pic>
      <p:pic>
        <p:nvPicPr>
          <p:cNvPr id="15" name="Graphic 14">
            <a:extLst>
              <a:ext uri="{FF2B5EF4-FFF2-40B4-BE49-F238E27FC236}">
                <a16:creationId xmlns:a16="http://schemas.microsoft.com/office/drawing/2014/main" id="{5B9E1CE6-49F1-744C-9EDF-EEDFF1B67D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3001496"/>
            <a:ext cx="609599" cy="609599"/>
          </a:xfrm>
          <a:prstGeom prst="rect">
            <a:avLst/>
          </a:prstGeom>
        </p:spPr>
      </p:pic>
      <p:pic>
        <p:nvPicPr>
          <p:cNvPr id="16" name="Graphic 15">
            <a:extLst>
              <a:ext uri="{FF2B5EF4-FFF2-40B4-BE49-F238E27FC236}">
                <a16:creationId xmlns:a16="http://schemas.microsoft.com/office/drawing/2014/main" id="{7825C4F6-D759-8D40-A417-5A122BD1F8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4450469"/>
            <a:ext cx="609599" cy="609599"/>
          </a:xfrm>
          <a:prstGeom prst="rect">
            <a:avLst/>
          </a:prstGeom>
        </p:spPr>
      </p:pic>
    </p:spTree>
    <p:extLst>
      <p:ext uri="{BB962C8B-B14F-4D97-AF65-F5344CB8AC3E}">
        <p14:creationId xmlns:p14="http://schemas.microsoft.com/office/powerpoint/2010/main" val="336952383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B24BA-D3A3-6743-A50B-2630B971CE4E}"/>
              </a:ext>
            </a:extLst>
          </p:cNvPr>
          <p:cNvSpPr>
            <a:spLocks noGrp="1"/>
          </p:cNvSpPr>
          <p:nvPr>
            <p:ph type="title"/>
          </p:nvPr>
        </p:nvSpPr>
        <p:spPr>
          <a:xfrm>
            <a:off x="1898906" y="347472"/>
            <a:ext cx="8609288" cy="731520"/>
          </a:xfrm>
        </p:spPr>
        <p:txBody>
          <a:bodyPr/>
          <a:lstStyle/>
          <a:p>
            <a:r>
              <a:rPr lang="en-US" dirty="0"/>
              <a:t>UnitedHealthcare is here for you </a:t>
            </a:r>
          </a:p>
        </p:txBody>
      </p:sp>
      <p:sp>
        <p:nvSpPr>
          <p:cNvPr id="3" name="Slide Number Placeholder 2">
            <a:extLst>
              <a:ext uri="{FF2B5EF4-FFF2-40B4-BE49-F238E27FC236}">
                <a16:creationId xmlns:a16="http://schemas.microsoft.com/office/drawing/2014/main" id="{8CFF002B-2591-384B-A30A-F1F57235144C}"/>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13" name="Text Placeholder 5">
            <a:extLst>
              <a:ext uri="{FF2B5EF4-FFF2-40B4-BE49-F238E27FC236}">
                <a16:creationId xmlns:a16="http://schemas.microsoft.com/office/drawing/2014/main" id="{958B5E39-F7E0-9747-BF45-4E43EF9C742A}"/>
              </a:ext>
            </a:extLst>
          </p:cNvPr>
          <p:cNvSpPr txBox="1">
            <a:spLocks/>
          </p:cNvSpPr>
          <p:nvPr/>
        </p:nvSpPr>
        <p:spPr>
          <a:xfrm>
            <a:off x="2743201" y="1797717"/>
            <a:ext cx="7480663" cy="4105740"/>
          </a:xfrm>
          <a:prstGeom prst="rect">
            <a:avLst/>
          </a:prstGeom>
        </p:spPr>
        <p:txBody>
          <a:bodyPr vert="horz" lIns="91440" tIns="45720" rIns="91440" bIns="45720" rtlCol="0">
            <a:noAutofit/>
          </a:bodyPr>
          <a:lstStyle>
            <a:lvl1pPr marL="114292" indent="-114292"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7473" indent="-98418"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14303" indent="-82545"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4783" indent="-90482"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93677" indent="-80957"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Medicare Advantage’s largest provider network </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UnitedHealthcare has Medicare Advantage’s largest provider network now with more doctors and specialists.*</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Comprehensive drug coverage </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When it comes to your prescription drug needs, it’s good to know that you’ll have one of the most comprehensive drug coverage programs available. And, you can have your prescriptions delivered straight to your door — it’s like having a drugstore at your fingertips.</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America’s #1 Medicare plan provider</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More people turn to UnitedHealthcare than any other company** when it’s time to choose their Medicare coverage. UnitedHealthcare is proud to have been serving the health care needs of people just like you for more than 40 years — and you can count on us to be here when you need us.</a:t>
            </a: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p:txBody>
      </p:sp>
      <p:sp>
        <p:nvSpPr>
          <p:cNvPr id="17" name="TextBox 16">
            <a:extLst>
              <a:ext uri="{FF2B5EF4-FFF2-40B4-BE49-F238E27FC236}">
                <a16:creationId xmlns:a16="http://schemas.microsoft.com/office/drawing/2014/main" id="{66104A8F-839D-6743-8E8E-99D0D29C348B}"/>
              </a:ext>
            </a:extLst>
          </p:cNvPr>
          <p:cNvSpPr txBox="1"/>
          <p:nvPr/>
        </p:nvSpPr>
        <p:spPr>
          <a:xfrm>
            <a:off x="1898904" y="1089571"/>
            <a:ext cx="8609290" cy="369332"/>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677"/>
                </a:solidFill>
                <a:effectLst/>
                <a:uLnTx/>
                <a:uFillTx/>
                <a:latin typeface="Arial"/>
                <a:ea typeface="+mn-ea"/>
                <a:cs typeface="+mn-cs"/>
              </a:rPr>
              <a:t>Helping you make the most of your plan</a:t>
            </a:r>
            <a:r>
              <a:rPr kumimoji="0" lang="en-US" sz="1800" b="0" i="0" u="none" strike="noStrike" kern="1200" cap="none" spc="0" normalizeH="0" baseline="0" noProof="0" dirty="0">
                <a:ln>
                  <a:noFill/>
                </a:ln>
                <a:solidFill>
                  <a:srgbClr val="002677"/>
                </a:solidFill>
                <a:effectLst/>
                <a:uLnTx/>
                <a:uFillTx/>
                <a:latin typeface="Arial"/>
                <a:ea typeface="+mn-ea"/>
                <a:cs typeface="+mn-cs"/>
              </a:rPr>
              <a:t> </a:t>
            </a:r>
          </a:p>
        </p:txBody>
      </p:sp>
      <p:sp>
        <p:nvSpPr>
          <p:cNvPr id="11" name="TextBox 10">
            <a:extLst>
              <a:ext uri="{FF2B5EF4-FFF2-40B4-BE49-F238E27FC236}">
                <a16:creationId xmlns:a16="http://schemas.microsoft.com/office/drawing/2014/main" id="{F3761880-F260-6D4A-83A4-0696B5EE444A}"/>
              </a:ext>
            </a:extLst>
          </p:cNvPr>
          <p:cNvSpPr txBox="1"/>
          <p:nvPr/>
        </p:nvSpPr>
        <p:spPr>
          <a:xfrm>
            <a:off x="1898904" y="5785756"/>
            <a:ext cx="8229599" cy="33855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*Network size varies by plan and by market. Based on UnitedHealthcare's national provider network report, May 2021.</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595959"/>
                </a:solidFill>
                <a:effectLst/>
                <a:uLnTx/>
                <a:uFillTx/>
                <a:latin typeface="Arial"/>
                <a:ea typeface="+mn-ea"/>
                <a:cs typeface="+mn-cs"/>
              </a:rPr>
              <a:t>**Based on May 2021 CMS &amp; NAIC enrollment data.</a:t>
            </a:r>
          </a:p>
        </p:txBody>
      </p:sp>
      <p:pic>
        <p:nvPicPr>
          <p:cNvPr id="12" name="Graphic 11">
            <a:extLst>
              <a:ext uri="{FF2B5EF4-FFF2-40B4-BE49-F238E27FC236}">
                <a16:creationId xmlns:a16="http://schemas.microsoft.com/office/drawing/2014/main" id="{D92D170D-F732-C34D-8A6A-A7100BFF11F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1707268"/>
            <a:ext cx="609599" cy="609599"/>
          </a:xfrm>
          <a:prstGeom prst="rect">
            <a:avLst/>
          </a:prstGeom>
        </p:spPr>
      </p:pic>
      <p:pic>
        <p:nvPicPr>
          <p:cNvPr id="20" name="Graphic 19">
            <a:extLst>
              <a:ext uri="{FF2B5EF4-FFF2-40B4-BE49-F238E27FC236}">
                <a16:creationId xmlns:a16="http://schemas.microsoft.com/office/drawing/2014/main" id="{81BF21AA-D21C-8647-9680-EC862B921F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2805141"/>
            <a:ext cx="609599" cy="609599"/>
          </a:xfrm>
          <a:prstGeom prst="rect">
            <a:avLst/>
          </a:prstGeom>
        </p:spPr>
      </p:pic>
      <p:pic>
        <p:nvPicPr>
          <p:cNvPr id="21" name="Graphic 20">
            <a:extLst>
              <a:ext uri="{FF2B5EF4-FFF2-40B4-BE49-F238E27FC236}">
                <a16:creationId xmlns:a16="http://schemas.microsoft.com/office/drawing/2014/main" id="{29A72E37-66E9-2B40-BD5A-31B590A54CB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8903" y="4287962"/>
            <a:ext cx="609599" cy="609599"/>
          </a:xfrm>
          <a:prstGeom prst="rect">
            <a:avLst/>
          </a:prstGeom>
        </p:spPr>
      </p:pic>
    </p:spTree>
    <p:extLst>
      <p:ext uri="{BB962C8B-B14F-4D97-AF65-F5344CB8AC3E}">
        <p14:creationId xmlns:p14="http://schemas.microsoft.com/office/powerpoint/2010/main" val="206124979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B16FE8-699C-6641-967C-80EDC08750AB}"/>
              </a:ext>
            </a:extLst>
          </p:cNvPr>
          <p:cNvSpPr>
            <a:spLocks noGrp="1"/>
          </p:cNvSpPr>
          <p:nvPr>
            <p:ph type="ctrTitle"/>
          </p:nvPr>
        </p:nvSpPr>
        <p:spPr/>
        <p:txBody>
          <a:bodyPr/>
          <a:lstStyle/>
          <a:p>
            <a:r>
              <a:rPr lang="en-US" dirty="0"/>
              <a:t>Original Medicare Basics</a:t>
            </a:r>
          </a:p>
        </p:txBody>
      </p:sp>
    </p:spTree>
    <p:extLst>
      <p:ext uri="{BB962C8B-B14F-4D97-AF65-F5344CB8AC3E}">
        <p14:creationId xmlns:p14="http://schemas.microsoft.com/office/powerpoint/2010/main" val="379251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F2F6FC3-E233-4EDE-9452-ACB9C0ACAF55}"/>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5" name="Title 10">
            <a:extLst>
              <a:ext uri="{FF2B5EF4-FFF2-40B4-BE49-F238E27FC236}">
                <a16:creationId xmlns:a16="http://schemas.microsoft.com/office/drawing/2014/main" id="{D9F8B98B-54B4-475D-AFF0-62A7557DDFF5}"/>
              </a:ext>
            </a:extLst>
          </p:cNvPr>
          <p:cNvSpPr>
            <a:spLocks noGrp="1"/>
          </p:cNvSpPr>
          <p:nvPr>
            <p:ph type="title"/>
          </p:nvPr>
        </p:nvSpPr>
        <p:spPr>
          <a:xfrm>
            <a:off x="1898904" y="347473"/>
            <a:ext cx="8311896" cy="652653"/>
          </a:xfrm>
        </p:spPr>
        <p:txBody>
          <a:bodyPr/>
          <a:lstStyle/>
          <a:p>
            <a:r>
              <a:rPr lang="en-US" sz="2400" dirty="0">
                <a:cs typeface="Arial" panose="020B0604020202020204" pitchFamily="34" charset="0"/>
              </a:rPr>
              <a:t>When are you eligible for Medicare?</a:t>
            </a:r>
            <a:br>
              <a:rPr lang="en-US" sz="2400" b="0" dirty="0">
                <a:latin typeface="Arial" panose="020B0604020202020204" pitchFamily="34" charset="0"/>
                <a:cs typeface="Arial" panose="020B0604020202020204" pitchFamily="34" charset="0"/>
              </a:rPr>
            </a:br>
            <a:endParaRPr lang="en-US" sz="2400" dirty="0"/>
          </a:p>
        </p:txBody>
      </p:sp>
      <p:sp>
        <p:nvSpPr>
          <p:cNvPr id="6" name="Rectangle 5">
            <a:extLst>
              <a:ext uri="{FF2B5EF4-FFF2-40B4-BE49-F238E27FC236}">
                <a16:creationId xmlns:a16="http://schemas.microsoft.com/office/drawing/2014/main" id="{5D5ABB1D-EABE-46B9-A0D4-E7A011F3B57D}"/>
              </a:ext>
            </a:extLst>
          </p:cNvPr>
          <p:cNvSpPr/>
          <p:nvPr/>
        </p:nvSpPr>
        <p:spPr>
          <a:xfrm>
            <a:off x="1821055" y="1362441"/>
            <a:ext cx="8311896" cy="2939266"/>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1200"/>
              </a:spcAft>
              <a:buClrTx/>
              <a:buSzTx/>
              <a:buFontTx/>
              <a:buNone/>
              <a:tabLst/>
              <a:defRPr/>
            </a:pP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You may be eligible for Original Medicare (Parts A and B) if:</a:t>
            </a:r>
          </a:p>
          <a:p>
            <a:pPr marL="0" marR="0" lvl="0" indent="0" algn="l" defTabSz="685800" rtl="0" eaLnBrk="1" fontAlgn="auto" latinLnBrk="0" hangingPunct="1">
              <a:lnSpc>
                <a:spcPct val="100000"/>
              </a:lnSpc>
              <a:spcBef>
                <a:spcPts val="0"/>
              </a:spcBef>
              <a:spcAft>
                <a:spcPts val="1200"/>
              </a:spcAft>
              <a:buClrTx/>
              <a:buSzTx/>
              <a:buFontTx/>
              <a:buNone/>
              <a:tabLst/>
              <a:defRPr/>
            </a:pPr>
            <a:endParaRPr kumimoji="0" lang="en-US" sz="18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endParaRPr>
          </a:p>
          <a:p>
            <a:pPr marL="800100" marR="0" lvl="2" indent="0" algn="l" defTabSz="685800" rtl="0" eaLnBrk="1" fontAlgn="auto" latinLnBrk="0" hangingPunct="1">
              <a:lnSpc>
                <a:spcPct val="100000"/>
              </a:lnSpc>
              <a:spcBef>
                <a:spcPts val="600"/>
              </a:spcBef>
              <a:spcAft>
                <a:spcPts val="600"/>
              </a:spcAft>
              <a:buClr>
                <a:srgbClr val="20A2E1"/>
              </a:buClr>
              <a:buSzTx/>
              <a:buFontTx/>
              <a:buNone/>
              <a:tabLst/>
              <a:defRPr/>
            </a:pPr>
            <a:r>
              <a:rPr kumimoji="0" lang="en-US" sz="14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rPr>
              <a:t>You’re 65 years old, or you’re under 65 and qualify on the basis of disability or other special situation</a:t>
            </a:r>
            <a:br>
              <a:rPr kumimoji="0" lang="en-US" sz="14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rPr>
            </a:br>
            <a:endParaRPr kumimoji="0" lang="en-US" sz="14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endParaRPr>
          </a:p>
          <a:p>
            <a:pPr marL="400050" marR="0" lvl="1" indent="0" algn="l" defTabSz="685800" rtl="0" eaLnBrk="1" fontAlgn="auto" latinLnBrk="0" hangingPunct="1">
              <a:lnSpc>
                <a:spcPct val="100000"/>
              </a:lnSpc>
              <a:spcBef>
                <a:spcPts val="0"/>
              </a:spcBef>
              <a:spcAft>
                <a:spcPts val="600"/>
              </a:spcAft>
              <a:buClr>
                <a:srgbClr val="20A2E1"/>
              </a:buClr>
              <a:buSzTx/>
              <a:buFontTx/>
              <a:buNone/>
              <a:tabLst/>
              <a:defRPr/>
            </a:pPr>
            <a:r>
              <a:rPr kumimoji="0" lang="en-US" sz="1400" b="0" i="0" u="none" strike="noStrike" kern="1200" cap="none" spc="0" normalizeH="0" baseline="0" noProof="0" dirty="0">
                <a:ln>
                  <a:noFill/>
                </a:ln>
                <a:solidFill>
                  <a:srgbClr val="20A2E1"/>
                </a:solidFill>
                <a:effectLst/>
                <a:uLnTx/>
                <a:uFillTx/>
                <a:latin typeface="Arial" panose="020B0604020202020204" pitchFamily="34" charset="0"/>
                <a:ea typeface="+mn-ea"/>
                <a:cs typeface="Arial" panose="020B0604020202020204" pitchFamily="34" charset="0"/>
              </a:rPr>
              <a:t>       </a:t>
            </a:r>
            <a:r>
              <a:rPr kumimoji="0" lang="en-US" sz="1400" b="1" i="0" u="none" strike="noStrike" kern="1200" cap="none" spc="0" normalizeH="0" baseline="0" noProof="0" dirty="0">
                <a:ln>
                  <a:noFill/>
                </a:ln>
                <a:solidFill>
                  <a:srgbClr val="002677"/>
                </a:solidFill>
                <a:effectLst/>
                <a:uLnTx/>
                <a:uFillTx/>
                <a:latin typeface="Arial" panose="020B0604020202020204" pitchFamily="34" charset="0"/>
                <a:ea typeface="+mn-ea"/>
                <a:cs typeface="Arial" panose="020B0604020202020204" pitchFamily="34" charset="0"/>
              </a:rPr>
              <a:t>AND</a:t>
            </a:r>
            <a:br>
              <a:rPr kumimoji="0" lang="en-US" sz="1400" b="1" i="0" u="none" strike="noStrike" kern="1200" cap="none" spc="0" normalizeH="0" baseline="0" noProof="0" dirty="0">
                <a:ln>
                  <a:noFill/>
                </a:ln>
                <a:solidFill>
                  <a:srgbClr val="20A2E1"/>
                </a:solidFill>
                <a:effectLst/>
                <a:uLnTx/>
                <a:uFillTx/>
                <a:latin typeface="Arial" panose="020B0604020202020204" pitchFamily="34" charset="0"/>
                <a:ea typeface="+mn-ea"/>
                <a:cs typeface="Arial" panose="020B0604020202020204" pitchFamily="34" charset="0"/>
              </a:rPr>
            </a:br>
            <a:endParaRPr kumimoji="0" lang="en-US" sz="1400" b="1"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endParaRPr>
          </a:p>
          <a:p>
            <a:pPr marL="800100" marR="0" lvl="2" indent="0" algn="l" defTabSz="685800" rtl="0" eaLnBrk="1" fontAlgn="auto" latinLnBrk="0" hangingPunct="1">
              <a:lnSpc>
                <a:spcPct val="100000"/>
              </a:lnSpc>
              <a:spcBef>
                <a:spcPts val="0"/>
              </a:spcBef>
              <a:spcAft>
                <a:spcPts val="1200"/>
              </a:spcAft>
              <a:buClr>
                <a:srgbClr val="20A2E1"/>
              </a:buClr>
              <a:buSzTx/>
              <a:buFontTx/>
              <a:buNone/>
              <a:tabLst/>
              <a:defRPr/>
            </a:pPr>
            <a:r>
              <a:rPr kumimoji="0" lang="en-US" sz="14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rPr>
              <a:t>You’re a U.S. citizen or a legal resident who has lived in the United States for at least 5 consecutive years</a:t>
            </a:r>
            <a:br>
              <a:rPr kumimoji="0" lang="en-US" sz="16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rPr>
            </a:br>
            <a:endParaRPr kumimoji="0" lang="en-US" sz="16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5F74D980-7DDC-427C-86CA-8F9AC855C684}"/>
              </a:ext>
            </a:extLst>
          </p:cNvPr>
          <p:cNvSpPr txBox="1"/>
          <p:nvPr/>
        </p:nvSpPr>
        <p:spPr>
          <a:xfrm>
            <a:off x="1821056" y="4533133"/>
            <a:ext cx="8311895" cy="730969"/>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353A3C"/>
                </a:solidFill>
                <a:effectLst/>
                <a:uLnTx/>
                <a:uFillTx/>
                <a:latin typeface="Arial" panose="020B0604020202020204" pitchFamily="34" charset="0"/>
                <a:ea typeface="+mn-ea"/>
                <a:cs typeface="Arial" panose="020B0604020202020204" pitchFamily="34" charset="0"/>
              </a:rPr>
              <a:t>If you (or your spouse) have contributed payroll taxes to Medicare throughout your working life, you may be eligible for Medicare when you reach age 65 — regardless of your income or health status.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2677"/>
              </a:solidFill>
              <a:effectLst/>
              <a:uLnTx/>
              <a:uFillTx/>
              <a:latin typeface="Arial"/>
              <a:ea typeface="+mn-ea"/>
              <a:cs typeface="+mn-cs"/>
            </a:endParaRPr>
          </a:p>
        </p:txBody>
      </p:sp>
      <p:pic>
        <p:nvPicPr>
          <p:cNvPr id="10" name="Graphic 9">
            <a:extLst>
              <a:ext uri="{FF2B5EF4-FFF2-40B4-BE49-F238E27FC236}">
                <a16:creationId xmlns:a16="http://schemas.microsoft.com/office/drawing/2014/main" id="{5F07C768-4647-4872-88AE-B6FBA219C0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51302" y="3429001"/>
            <a:ext cx="609599" cy="609599"/>
          </a:xfrm>
          <a:prstGeom prst="rect">
            <a:avLst/>
          </a:prstGeom>
        </p:spPr>
      </p:pic>
      <p:pic>
        <p:nvPicPr>
          <p:cNvPr id="11" name="Graphic 10">
            <a:extLst>
              <a:ext uri="{FF2B5EF4-FFF2-40B4-BE49-F238E27FC236}">
                <a16:creationId xmlns:a16="http://schemas.microsoft.com/office/drawing/2014/main" id="{0FEED0A6-BDD9-40EC-A171-BE99BFD3417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51303" y="2222476"/>
            <a:ext cx="609599" cy="609599"/>
          </a:xfrm>
          <a:prstGeom prst="rect">
            <a:avLst/>
          </a:prstGeom>
        </p:spPr>
      </p:pic>
    </p:spTree>
    <p:extLst>
      <p:ext uri="{BB962C8B-B14F-4D97-AF65-F5344CB8AC3E}">
        <p14:creationId xmlns:p14="http://schemas.microsoft.com/office/powerpoint/2010/main" val="277808514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F2F6FC3-E233-4EDE-9452-ACB9C0ACAF55}"/>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4" name="Subtitle 1">
            <a:extLst>
              <a:ext uri="{FF2B5EF4-FFF2-40B4-BE49-F238E27FC236}">
                <a16:creationId xmlns:a16="http://schemas.microsoft.com/office/drawing/2014/main" id="{49037EF8-46C6-4CAA-B671-EEB80BF7156B}"/>
              </a:ext>
            </a:extLst>
          </p:cNvPr>
          <p:cNvSpPr txBox="1">
            <a:spLocks/>
          </p:cNvSpPr>
          <p:nvPr/>
        </p:nvSpPr>
        <p:spPr>
          <a:xfrm>
            <a:off x="1791355" y="1579645"/>
            <a:ext cx="8609290" cy="4434435"/>
          </a:xfrm>
          <a:prstGeom prst="rect">
            <a:avLst/>
          </a:prstGeom>
        </p:spPr>
        <p:txBody>
          <a:bodyPr>
            <a:normAutofit/>
          </a:bodyPr>
          <a:lstStyle>
            <a:lvl1pPr marL="117466" indent="-117466" algn="l" defTabSz="685750" rtl="0" eaLnBrk="1" latinLnBrk="0" hangingPunct="1">
              <a:lnSpc>
                <a:spcPct val="90000"/>
              </a:lnSpc>
              <a:spcBef>
                <a:spcPts val="300"/>
              </a:spcBef>
              <a:spcAft>
                <a:spcPts val="6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219060" indent="-101592" algn="l" defTabSz="685750" rtl="0" eaLnBrk="1" latinLnBrk="0" hangingPunct="1">
              <a:lnSpc>
                <a:spcPct val="90000"/>
              </a:lnSpc>
              <a:spcBef>
                <a:spcPts val="0"/>
              </a:spcBef>
              <a:spcAft>
                <a:spcPts val="60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328589"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401609" indent="-73021" algn="l" defTabSz="685750" rtl="0" eaLnBrk="1" latinLnBrk="0" hangingPunct="1">
              <a:lnSpc>
                <a:spcPct val="90000"/>
              </a:lnSpc>
              <a:spcBef>
                <a:spcPts val="0"/>
              </a:spcBef>
              <a:spcAft>
                <a:spcPts val="60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520662" indent="-101592" algn="l" defTabSz="685750" rtl="0" eaLnBrk="1" latinLnBrk="0" hangingPunct="1">
              <a:lnSpc>
                <a:spcPct val="90000"/>
              </a:lnSpc>
              <a:spcBef>
                <a:spcPts val="0"/>
              </a:spcBef>
              <a:spcAft>
                <a:spcPts val="600"/>
              </a:spcAft>
              <a:buClr>
                <a:schemeClr val="accent1"/>
              </a:buClr>
              <a:buFont typeface="Arial" panose="020B0604020202020204" pitchFamily="34" charset="0"/>
              <a:buChar char="•"/>
              <a:tabLst/>
              <a:defRPr sz="1051" b="0" i="0" kern="1200">
                <a:solidFill>
                  <a:schemeClr val="accent1"/>
                </a:solidFill>
                <a:latin typeface="+mn-lt"/>
                <a:ea typeface="+mn-ea"/>
                <a:cs typeface="Arial" panose="020B0604020202020204" pitchFamily="34" charset="0"/>
              </a:defRPr>
            </a:lvl5pPr>
            <a:lvl6pPr marL="1885809"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432" indent="-171438" algn="l" defTabSz="685750"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285750" marR="0" lvl="0" indent="-28575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Medicare Advantage Plans provide all of the services found in original Medicare A and B such as hospital stays and skilled nursing care and doctor visits, labs, and preventative care</a:t>
            </a:r>
          </a:p>
          <a:p>
            <a:pPr marL="285750" marR="0" lvl="0" indent="-28575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Additional benefits include prescription drug coverage and special programs and discounts rolled into a single plan</a:t>
            </a:r>
          </a:p>
          <a:p>
            <a:pPr marL="285750" marR="0" lvl="0" indent="-28575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 single ID card to access all of your benefits</a:t>
            </a:r>
          </a:p>
          <a:p>
            <a:pPr marL="117466" marR="0" lvl="0" indent="-117466"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Char char="•"/>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685750" rtl="0" eaLnBrk="1" fontAlgn="auto" latinLnBrk="0" hangingPunct="1">
              <a:lnSpc>
                <a:spcPct val="90000"/>
              </a:lnSpc>
              <a:spcBef>
                <a:spcPts val="300"/>
              </a:spcBef>
              <a:spcAft>
                <a:spcPts val="600"/>
              </a:spcAft>
              <a:buClr>
                <a:srgbClr val="002677"/>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p:txBody>
      </p:sp>
      <p:sp>
        <p:nvSpPr>
          <p:cNvPr id="5" name="Title 2">
            <a:extLst>
              <a:ext uri="{FF2B5EF4-FFF2-40B4-BE49-F238E27FC236}">
                <a16:creationId xmlns:a16="http://schemas.microsoft.com/office/drawing/2014/main" id="{8F7DD9BE-EA96-4E2A-96D2-3B1FA4BF5C85}"/>
              </a:ext>
            </a:extLst>
          </p:cNvPr>
          <p:cNvSpPr>
            <a:spLocks noGrp="1"/>
          </p:cNvSpPr>
          <p:nvPr>
            <p:ph type="title"/>
          </p:nvPr>
        </p:nvSpPr>
        <p:spPr>
          <a:xfrm>
            <a:off x="1898904" y="350446"/>
            <a:ext cx="8410540" cy="732508"/>
          </a:xfrm>
        </p:spPr>
        <p:txBody>
          <a:bodyPr/>
          <a:lstStyle/>
          <a:p>
            <a:r>
              <a:rPr lang="en-US" sz="2400" dirty="0"/>
              <a:t>Why choose a Medicare Advantage Plan?</a:t>
            </a:r>
          </a:p>
        </p:txBody>
      </p:sp>
      <p:pic>
        <p:nvPicPr>
          <p:cNvPr id="6" name="Picture 5" descr="Icon&#10;&#10;Description automatically generated">
            <a:extLst>
              <a:ext uri="{FF2B5EF4-FFF2-40B4-BE49-F238E27FC236}">
                <a16:creationId xmlns:a16="http://schemas.microsoft.com/office/drawing/2014/main" id="{DB70772F-F63B-4E93-B741-DBEB3563BD88}"/>
              </a:ext>
            </a:extLst>
          </p:cNvPr>
          <p:cNvPicPr>
            <a:picLocks noChangeAspect="1"/>
          </p:cNvPicPr>
          <p:nvPr/>
        </p:nvPicPr>
        <p:blipFill>
          <a:blip r:embed="rId3"/>
          <a:stretch>
            <a:fillRect/>
          </a:stretch>
        </p:blipFill>
        <p:spPr>
          <a:xfrm>
            <a:off x="6291359" y="3466490"/>
            <a:ext cx="3746020" cy="2809515"/>
          </a:xfrm>
          <a:prstGeom prst="rect">
            <a:avLst/>
          </a:prstGeom>
        </p:spPr>
      </p:pic>
    </p:spTree>
    <p:extLst>
      <p:ext uri="{BB962C8B-B14F-4D97-AF65-F5344CB8AC3E}">
        <p14:creationId xmlns:p14="http://schemas.microsoft.com/office/powerpoint/2010/main" val="279159799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B16FE8-699C-6641-967C-80EDC08750AB}"/>
              </a:ext>
            </a:extLst>
          </p:cNvPr>
          <p:cNvSpPr>
            <a:spLocks noGrp="1"/>
          </p:cNvSpPr>
          <p:nvPr>
            <p:ph type="ctrTitle"/>
          </p:nvPr>
        </p:nvSpPr>
        <p:spPr>
          <a:xfrm>
            <a:off x="2205135" y="2781840"/>
            <a:ext cx="8063472" cy="1796889"/>
          </a:xfrm>
        </p:spPr>
        <p:txBody>
          <a:bodyPr/>
          <a:lstStyle/>
          <a:p>
            <a:r>
              <a:rPr kumimoji="0" lang="en-US" sz="3800" b="1" i="0" u="none" strike="noStrike" kern="1200" cap="none" spc="0" normalizeH="0" baseline="0" noProof="0" dirty="0">
                <a:ln>
                  <a:noFill/>
                </a:ln>
                <a:solidFill>
                  <a:srgbClr val="FFFFFF"/>
                </a:solidFill>
                <a:effectLst/>
                <a:uLnTx/>
                <a:uFillTx/>
                <a:latin typeface="Georgia"/>
                <a:ea typeface="+mj-ea"/>
                <a:cs typeface="+mj-cs"/>
              </a:rPr>
              <a:t>Plan Benefits, Programs </a:t>
            </a:r>
            <a:br>
              <a:rPr kumimoji="0" lang="en-US" sz="3800" b="1" i="0" u="none" strike="noStrike" kern="1200" cap="none" spc="0" normalizeH="0" baseline="0" noProof="0" dirty="0">
                <a:ln>
                  <a:noFill/>
                </a:ln>
                <a:solidFill>
                  <a:srgbClr val="FFFFFF"/>
                </a:solidFill>
                <a:effectLst/>
                <a:uLnTx/>
                <a:uFillTx/>
                <a:latin typeface="Georgia"/>
                <a:ea typeface="+mj-ea"/>
                <a:cs typeface="+mj-cs"/>
              </a:rPr>
            </a:br>
            <a:r>
              <a:rPr kumimoji="0" lang="en-US" sz="3800" b="1" i="0" u="none" strike="noStrike" kern="1200" cap="none" spc="0" normalizeH="0" baseline="0" noProof="0" dirty="0">
                <a:ln>
                  <a:noFill/>
                </a:ln>
                <a:solidFill>
                  <a:srgbClr val="FFFFFF"/>
                </a:solidFill>
                <a:effectLst/>
                <a:uLnTx/>
                <a:uFillTx/>
                <a:latin typeface="Georgia"/>
                <a:ea typeface="+mj-ea"/>
                <a:cs typeface="+mj-cs"/>
              </a:rPr>
              <a:t>and Features</a:t>
            </a:r>
            <a:br>
              <a:rPr kumimoji="0" lang="en-US" sz="3800" b="1" i="0" u="none" strike="noStrike" kern="1200" cap="none" spc="0" normalizeH="0" baseline="0" noProof="0" dirty="0">
                <a:ln>
                  <a:noFill/>
                </a:ln>
                <a:solidFill>
                  <a:srgbClr val="FFFFFF"/>
                </a:solidFill>
                <a:effectLst/>
                <a:uLnTx/>
                <a:uFillTx/>
                <a:latin typeface="Georgia"/>
                <a:ea typeface="+mj-ea"/>
                <a:cs typeface="+mj-cs"/>
              </a:rPr>
            </a:br>
            <a:r>
              <a:rPr kumimoji="0" lang="en-US" sz="1600" b="0" i="0" u="none" strike="noStrike" kern="1200" cap="none" spc="0" normalizeH="0" baseline="0" noProof="0" dirty="0">
                <a:ln>
                  <a:noFill/>
                </a:ln>
                <a:solidFill>
                  <a:srgbClr val="FFFFFF"/>
                </a:solidFill>
                <a:effectLst/>
                <a:uLnTx/>
                <a:uFillTx/>
                <a:latin typeface="Arial"/>
                <a:ea typeface="+mj-ea"/>
                <a:cs typeface="+mj-cs"/>
              </a:rPr>
              <a:t>UnitedHealthcare® Group Medicare Advantage (HMO)</a:t>
            </a:r>
            <a:endParaRPr lang="en-US" dirty="0"/>
          </a:p>
        </p:txBody>
      </p:sp>
    </p:spTree>
    <p:extLst>
      <p:ext uri="{BB962C8B-B14F-4D97-AF65-F5344CB8AC3E}">
        <p14:creationId xmlns:p14="http://schemas.microsoft.com/office/powerpoint/2010/main" val="1939183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F2F6FC3-E233-4EDE-9452-ACB9C0ACAF55}"/>
              </a:ext>
            </a:extLst>
          </p:cNvPr>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90F9BDA0-AF0E-4BA8-B742-3B9C92A3E6FE}" type="slidenum">
              <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002677"/>
              </a:solidFill>
              <a:effectLst/>
              <a:uLnTx/>
              <a:uFillTx/>
              <a:latin typeface="Arial" panose="020B060402020202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FE78C38C-AF75-42F4-8051-F8103442C300}"/>
              </a:ext>
            </a:extLst>
          </p:cNvPr>
          <p:cNvSpPr>
            <a:spLocks noGrp="1"/>
          </p:cNvSpPr>
          <p:nvPr>
            <p:ph type="title"/>
          </p:nvPr>
        </p:nvSpPr>
        <p:spPr>
          <a:xfrm>
            <a:off x="1898907" y="347472"/>
            <a:ext cx="7260971" cy="731520"/>
          </a:xfrm>
        </p:spPr>
        <p:txBody>
          <a:bodyPr/>
          <a:lstStyle/>
          <a:p>
            <a:r>
              <a:rPr lang="en-US" sz="2400" dirty="0"/>
              <a:t>Medicare Advantage HMO plan</a:t>
            </a:r>
          </a:p>
        </p:txBody>
      </p:sp>
      <p:sp>
        <p:nvSpPr>
          <p:cNvPr id="7" name="Text Placeholder 4">
            <a:extLst>
              <a:ext uri="{FF2B5EF4-FFF2-40B4-BE49-F238E27FC236}">
                <a16:creationId xmlns:a16="http://schemas.microsoft.com/office/drawing/2014/main" id="{1B03ECA1-391D-4AFC-82F1-24D776AC126C}"/>
              </a:ext>
            </a:extLst>
          </p:cNvPr>
          <p:cNvSpPr>
            <a:spLocks noGrp="1"/>
          </p:cNvSpPr>
          <p:nvPr>
            <p:ph type="body" sz="quarter" idx="13"/>
          </p:nvPr>
        </p:nvSpPr>
        <p:spPr>
          <a:xfrm>
            <a:off x="1898905" y="1194047"/>
            <a:ext cx="7260971" cy="4105740"/>
          </a:xfrm>
        </p:spPr>
        <p:txBody>
          <a:bodyPr anchor="t" anchorCtr="0"/>
          <a:lstStyle/>
          <a:p>
            <a:pPr marL="0" indent="0">
              <a:buNone/>
            </a:pPr>
            <a:r>
              <a:rPr lang="en-US" sz="1800" b="1" dirty="0">
                <a:solidFill>
                  <a:schemeClr val="tx1"/>
                </a:solidFill>
                <a:latin typeface="Arial" panose="020B0604020202020204" pitchFamily="34" charset="0"/>
              </a:rPr>
              <a:t>This plan includes:</a:t>
            </a:r>
          </a:p>
        </p:txBody>
      </p:sp>
      <p:sp>
        <p:nvSpPr>
          <p:cNvPr id="8" name="TextBox 7">
            <a:extLst>
              <a:ext uri="{FF2B5EF4-FFF2-40B4-BE49-F238E27FC236}">
                <a16:creationId xmlns:a16="http://schemas.microsoft.com/office/drawing/2014/main" id="{AE186515-13C2-4CCF-B8D5-ABC78C80A122}"/>
              </a:ext>
            </a:extLst>
          </p:cNvPr>
          <p:cNvSpPr txBox="1"/>
          <p:nvPr/>
        </p:nvSpPr>
        <p:spPr>
          <a:xfrm>
            <a:off x="2707617" y="1964333"/>
            <a:ext cx="2498834" cy="954107"/>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mn-cs"/>
              </a:rPr>
              <a:t>All the benefits of Part A</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Hospital stays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Skilled nursing</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Home health</a:t>
            </a:r>
          </a:p>
        </p:txBody>
      </p:sp>
      <p:sp>
        <p:nvSpPr>
          <p:cNvPr id="9" name="TextBox 8">
            <a:extLst>
              <a:ext uri="{FF2B5EF4-FFF2-40B4-BE49-F238E27FC236}">
                <a16:creationId xmlns:a16="http://schemas.microsoft.com/office/drawing/2014/main" id="{E62478E2-2C92-46A5-9C3F-E4E797A70A91}"/>
              </a:ext>
            </a:extLst>
          </p:cNvPr>
          <p:cNvSpPr txBox="1"/>
          <p:nvPr/>
        </p:nvSpPr>
        <p:spPr>
          <a:xfrm>
            <a:off x="6602265" y="2030502"/>
            <a:ext cx="3050482" cy="73866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mn-cs"/>
              </a:rPr>
              <a:t>Prescription drug coverage</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Rich prescription drug coverage with full coverage in the gap</a:t>
            </a:r>
          </a:p>
        </p:txBody>
      </p:sp>
      <p:sp>
        <p:nvSpPr>
          <p:cNvPr id="10" name="TextBox 9">
            <a:extLst>
              <a:ext uri="{FF2B5EF4-FFF2-40B4-BE49-F238E27FC236}">
                <a16:creationId xmlns:a16="http://schemas.microsoft.com/office/drawing/2014/main" id="{1FFA8DCE-F70B-4764-B78E-2B36BD0FA337}"/>
              </a:ext>
            </a:extLst>
          </p:cNvPr>
          <p:cNvSpPr txBox="1"/>
          <p:nvPr/>
        </p:nvSpPr>
        <p:spPr>
          <a:xfrm>
            <a:off x="2707617" y="3147393"/>
            <a:ext cx="2498834" cy="1169551"/>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mn-cs"/>
              </a:rPr>
              <a:t>All the benefits of Part B</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Doctor visits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Outpatient care</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Screenings and shots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Lab tests</a:t>
            </a:r>
          </a:p>
        </p:txBody>
      </p:sp>
      <p:sp>
        <p:nvSpPr>
          <p:cNvPr id="11" name="TextBox 10">
            <a:extLst>
              <a:ext uri="{FF2B5EF4-FFF2-40B4-BE49-F238E27FC236}">
                <a16:creationId xmlns:a16="http://schemas.microsoft.com/office/drawing/2014/main" id="{46FC2A15-7D84-4F7B-9327-7568DD60FF92}"/>
              </a:ext>
            </a:extLst>
          </p:cNvPr>
          <p:cNvSpPr txBox="1"/>
          <p:nvPr/>
        </p:nvSpPr>
        <p:spPr>
          <a:xfrm>
            <a:off x="6596924" y="3147392"/>
            <a:ext cx="2922450" cy="1384995"/>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2677"/>
                </a:solidFill>
                <a:effectLst/>
                <a:uLnTx/>
                <a:uFillTx/>
                <a:latin typeface="Arial"/>
                <a:ea typeface="+mn-ea"/>
                <a:cs typeface="+mn-cs"/>
              </a:rPr>
              <a:t>Additional benefits, programs and features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Beneficiary focused health &amp; wellness programs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677"/>
                </a:solidFill>
                <a:effectLst/>
                <a:uLnTx/>
                <a:uFillTx/>
                <a:latin typeface="Arial"/>
                <a:ea typeface="+mn-ea"/>
                <a:cs typeface="+mn-cs"/>
              </a:rPr>
              <a:t>Hearing and Acupuncture and Chiropractic benefits</a:t>
            </a:r>
          </a:p>
        </p:txBody>
      </p:sp>
      <p:pic>
        <p:nvPicPr>
          <p:cNvPr id="16" name="Picture 15">
            <a:extLst>
              <a:ext uri="{FF2B5EF4-FFF2-40B4-BE49-F238E27FC236}">
                <a16:creationId xmlns:a16="http://schemas.microsoft.com/office/drawing/2014/main" id="{089859DA-317C-497E-9BD6-792927DF6E0A}"/>
              </a:ext>
            </a:extLst>
          </p:cNvPr>
          <p:cNvPicPr>
            <a:picLocks noChangeAspect="1"/>
          </p:cNvPicPr>
          <p:nvPr/>
        </p:nvPicPr>
        <p:blipFill>
          <a:blip r:embed="rId3"/>
          <a:srcRect/>
          <a:stretch/>
        </p:blipFill>
        <p:spPr>
          <a:xfrm>
            <a:off x="2000631" y="1933661"/>
            <a:ext cx="601831" cy="601831"/>
          </a:xfrm>
          <a:prstGeom prst="rect">
            <a:avLst/>
          </a:prstGeom>
        </p:spPr>
      </p:pic>
      <p:pic>
        <p:nvPicPr>
          <p:cNvPr id="17" name="Picture 16">
            <a:extLst>
              <a:ext uri="{FF2B5EF4-FFF2-40B4-BE49-F238E27FC236}">
                <a16:creationId xmlns:a16="http://schemas.microsoft.com/office/drawing/2014/main" id="{693A5278-D31D-422A-9A0D-E483D6ADF364}"/>
              </a:ext>
            </a:extLst>
          </p:cNvPr>
          <p:cNvPicPr>
            <a:picLocks noChangeAspect="1"/>
          </p:cNvPicPr>
          <p:nvPr/>
        </p:nvPicPr>
        <p:blipFill>
          <a:blip r:embed="rId4"/>
          <a:srcRect/>
          <a:stretch/>
        </p:blipFill>
        <p:spPr>
          <a:xfrm>
            <a:off x="2000630" y="3147393"/>
            <a:ext cx="601831" cy="601831"/>
          </a:xfrm>
          <a:prstGeom prst="rect">
            <a:avLst/>
          </a:prstGeom>
        </p:spPr>
      </p:pic>
      <p:pic>
        <p:nvPicPr>
          <p:cNvPr id="18" name="Picture 17">
            <a:extLst>
              <a:ext uri="{FF2B5EF4-FFF2-40B4-BE49-F238E27FC236}">
                <a16:creationId xmlns:a16="http://schemas.microsoft.com/office/drawing/2014/main" id="{8FAE3B60-17AE-4FB5-8791-86A847261437}"/>
              </a:ext>
            </a:extLst>
          </p:cNvPr>
          <p:cNvPicPr>
            <a:picLocks noChangeAspect="1"/>
          </p:cNvPicPr>
          <p:nvPr/>
        </p:nvPicPr>
        <p:blipFill>
          <a:blip r:embed="rId5"/>
          <a:srcRect/>
          <a:stretch/>
        </p:blipFill>
        <p:spPr>
          <a:xfrm>
            <a:off x="5950702" y="2036961"/>
            <a:ext cx="601831" cy="601831"/>
          </a:xfrm>
          <a:prstGeom prst="rect">
            <a:avLst/>
          </a:prstGeom>
        </p:spPr>
      </p:pic>
      <p:pic>
        <p:nvPicPr>
          <p:cNvPr id="19" name="Picture 18">
            <a:extLst>
              <a:ext uri="{FF2B5EF4-FFF2-40B4-BE49-F238E27FC236}">
                <a16:creationId xmlns:a16="http://schemas.microsoft.com/office/drawing/2014/main" id="{8A198D44-DA0F-4B63-AC17-0D1D9536CF8B}"/>
              </a:ext>
            </a:extLst>
          </p:cNvPr>
          <p:cNvPicPr>
            <a:picLocks noChangeAspect="1"/>
          </p:cNvPicPr>
          <p:nvPr/>
        </p:nvPicPr>
        <p:blipFill>
          <a:blip r:embed="rId6"/>
          <a:srcRect/>
          <a:stretch/>
        </p:blipFill>
        <p:spPr>
          <a:xfrm>
            <a:off x="5955493" y="3147393"/>
            <a:ext cx="601831" cy="601831"/>
          </a:xfrm>
          <a:prstGeom prst="rect">
            <a:avLst/>
          </a:prstGeom>
        </p:spPr>
      </p:pic>
    </p:spTree>
    <p:extLst>
      <p:ext uri="{BB962C8B-B14F-4D97-AF65-F5344CB8AC3E}">
        <p14:creationId xmlns:p14="http://schemas.microsoft.com/office/powerpoint/2010/main" val="108240232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3">
      <a:dk1>
        <a:srgbClr val="002677"/>
      </a:dk1>
      <a:lt1>
        <a:srgbClr val="FFFFFF"/>
      </a:lt1>
      <a:dk2>
        <a:srgbClr val="595959"/>
      </a:dk2>
      <a:lt2>
        <a:srgbClr val="CCF2F7"/>
      </a:lt2>
      <a:accent1>
        <a:srgbClr val="0026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2280</Words>
  <Application>Microsoft Office PowerPoint</Application>
  <PresentationFormat>Widescreen</PresentationFormat>
  <Paragraphs>281</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Georgia</vt:lpstr>
      <vt:lpstr>System Font Regular</vt:lpstr>
      <vt:lpstr>Master Theme</vt:lpstr>
      <vt:lpstr>2022 Medicare Advantage Plan</vt:lpstr>
      <vt:lpstr>PowerPoint Presentation</vt:lpstr>
      <vt:lpstr>UnitedHealthcare is here for you</vt:lpstr>
      <vt:lpstr>UnitedHealthcare is here for you </vt:lpstr>
      <vt:lpstr>Original Medicare Basics</vt:lpstr>
      <vt:lpstr>When are you eligible for Medicare? </vt:lpstr>
      <vt:lpstr>Why choose a Medicare Advantage Plan?</vt:lpstr>
      <vt:lpstr>Plan Benefits, Programs  and Features UnitedHealthcare® Group Medicare Advantage (HMO)</vt:lpstr>
      <vt:lpstr>Medicare Advantage HMO plan</vt:lpstr>
      <vt:lpstr>Your plan overview (HMO)</vt:lpstr>
      <vt:lpstr>Your doctors (HMO)</vt:lpstr>
      <vt:lpstr>Medicare Advantage HMO Plan</vt:lpstr>
      <vt:lpstr>Medicare Advantage HMO Plan</vt:lpstr>
      <vt:lpstr>Preventive Services</vt:lpstr>
      <vt:lpstr>Prescription benefits</vt:lpstr>
      <vt:lpstr>Additional Programs and Resources</vt:lpstr>
      <vt:lpstr>Take an active role in your health with Renew by UnitedHealthcare </vt:lpstr>
      <vt:lpstr>PowerPoint Presentation</vt:lpstr>
      <vt:lpstr>Virtual Visits</vt:lpstr>
      <vt:lpstr>UnitedHealthcare Hearing</vt:lpstr>
      <vt:lpstr>Diabetes testing and monitoring supplies</vt:lpstr>
      <vt:lpstr>Personal Emergency Response System (PERS) ~ New for 2022!</vt:lpstr>
      <vt:lpstr>Trusted care at home when you need it</vt:lpstr>
      <vt:lpstr>Transportation program</vt:lpstr>
      <vt:lpstr>Post-Discharge Meal Delivery Benefit</vt:lpstr>
      <vt:lpstr>UHCRetiree.com</vt:lpstr>
      <vt:lpstr>Thank You We look forward to welcoming you to our Medicare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Medicare Advantage Plan</dc:title>
  <dc:creator>Clark, Chantel N</dc:creator>
  <cp:lastModifiedBy>Clark, Chantel N</cp:lastModifiedBy>
  <cp:revision>2</cp:revision>
  <dcterms:created xsi:type="dcterms:W3CDTF">2021-09-24T18:51:57Z</dcterms:created>
  <dcterms:modified xsi:type="dcterms:W3CDTF">2021-09-24T18:54:22Z</dcterms:modified>
</cp:coreProperties>
</file>